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57" r:id="rId3"/>
    <p:sldId id="258" r:id="rId4"/>
    <p:sldId id="263" r:id="rId5"/>
    <p:sldId id="267" r:id="rId6"/>
    <p:sldId id="266" r:id="rId7"/>
    <p:sldId id="264" r:id="rId8"/>
    <p:sldId id="271" r:id="rId9"/>
    <p:sldId id="281" r:id="rId10"/>
    <p:sldId id="260" r:id="rId11"/>
    <p:sldId id="268" r:id="rId12"/>
    <p:sldId id="270" r:id="rId13"/>
    <p:sldId id="280" r:id="rId14"/>
    <p:sldId id="273" r:id="rId15"/>
    <p:sldId id="269" r:id="rId16"/>
    <p:sldId id="274" r:id="rId17"/>
    <p:sldId id="276" r:id="rId18"/>
    <p:sldId id="278" r:id="rId19"/>
    <p:sldId id="277" r:id="rId20"/>
    <p:sldId id="27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31"/>
    <p:restoredTop sz="94635"/>
  </p:normalViewPr>
  <p:slideViewPr>
    <p:cSldViewPr snapToGrid="0" snapToObjects="1">
      <p:cViewPr>
        <p:scale>
          <a:sx n="113" d="100"/>
          <a:sy n="113" d="100"/>
        </p:scale>
        <p:origin x="97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tiff>
</file>

<file path=ppt/media/image27.tiff>
</file>

<file path=ppt/media/image28.tiff>
</file>

<file path=ppt/media/image29.tiff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30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019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402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5934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8139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845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585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9467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86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30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871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638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779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377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093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682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120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7085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261D2-54B7-914C-BE72-7DEEE2BB9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8020" y="3031549"/>
            <a:ext cx="8791575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 sz="6000" b="1" cap="none" dirty="0">
                <a:ea typeface="Times New Roman" panose="02020603050405020304" pitchFamily="18" charset="0"/>
                <a:cs typeface="Calibri Light" panose="020F0302020204030204" pitchFamily="34" charset="0"/>
              </a:rPr>
              <a:t>DEVELOP A SOFTWARE TO ENHANCE CONTROL FOR PHYSICALLY CHALLENGED INDIVIDUALS IN A SMART HOME ENVIRONMENT.</a:t>
            </a:r>
            <a:br>
              <a:rPr lang="en-US" altLang="en-US" sz="3600" cap="none" dirty="0"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E7EC1E-F6A9-434F-9718-14019E104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86578" y="4951606"/>
            <a:ext cx="4785633" cy="467544"/>
          </a:xfrm>
        </p:spPr>
        <p:txBody>
          <a:bodyPr/>
          <a:lstStyle/>
          <a:p>
            <a:pPr algn="ctr"/>
            <a:r>
              <a:rPr lang="en-US" dirty="0"/>
              <a:t>BY IQRA IQBAL</a:t>
            </a:r>
          </a:p>
        </p:txBody>
      </p:sp>
    </p:spTree>
    <p:extLst>
      <p:ext uri="{BB962C8B-B14F-4D97-AF65-F5344CB8AC3E}">
        <p14:creationId xmlns:p14="http://schemas.microsoft.com/office/powerpoint/2010/main" val="3145276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>
            <a:extLst>
              <a:ext uri="{FF2B5EF4-FFF2-40B4-BE49-F238E27FC236}">
                <a16:creationId xmlns:a16="http://schemas.microsoft.com/office/drawing/2014/main" id="{EA8ADA9F-99E3-4964-8962-1118D1439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366C3164-AA9F-47E3-913A-4F002BC0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3FFBAC2-26D2-48B6-B2AA-34AEA0E79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4" name="Rectangle 5">
                <a:extLst>
                  <a:ext uri="{FF2B5EF4-FFF2-40B4-BE49-F238E27FC236}">
                    <a16:creationId xmlns:a16="http://schemas.microsoft.com/office/drawing/2014/main" id="{9B164BCB-27D3-4B8C-AC13-0A6F46108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6">
                <a:extLst>
                  <a:ext uri="{FF2B5EF4-FFF2-40B4-BE49-F238E27FC236}">
                    <a16:creationId xmlns:a16="http://schemas.microsoft.com/office/drawing/2014/main" id="{10B247BE-F4A2-4259-9B20-FB9A555D2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7">
                <a:extLst>
                  <a:ext uri="{FF2B5EF4-FFF2-40B4-BE49-F238E27FC236}">
                    <a16:creationId xmlns:a16="http://schemas.microsoft.com/office/drawing/2014/main" id="{39322C5A-DB6D-4B28-8C1C-1B1E8967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8">
                <a:extLst>
                  <a:ext uri="{FF2B5EF4-FFF2-40B4-BE49-F238E27FC236}">
                    <a16:creationId xmlns:a16="http://schemas.microsoft.com/office/drawing/2014/main" id="{67009B08-E345-4516-96EC-ED0AB1F30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9">
                <a:extLst>
                  <a:ext uri="{FF2B5EF4-FFF2-40B4-BE49-F238E27FC236}">
                    <a16:creationId xmlns:a16="http://schemas.microsoft.com/office/drawing/2014/main" id="{DFE2793C-165C-4635-A26E-C569C8E0C5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10">
                <a:extLst>
                  <a:ext uri="{FF2B5EF4-FFF2-40B4-BE49-F238E27FC236}">
                    <a16:creationId xmlns:a16="http://schemas.microsoft.com/office/drawing/2014/main" id="{ECDFEF2C-7B0A-41A1-BB61-C92CB3E3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11">
                <a:extLst>
                  <a:ext uri="{FF2B5EF4-FFF2-40B4-BE49-F238E27FC236}">
                    <a16:creationId xmlns:a16="http://schemas.microsoft.com/office/drawing/2014/main" id="{0012A396-1946-4B40-AA39-0790157CE9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12">
                <a:extLst>
                  <a:ext uri="{FF2B5EF4-FFF2-40B4-BE49-F238E27FC236}">
                    <a16:creationId xmlns:a16="http://schemas.microsoft.com/office/drawing/2014/main" id="{CD6C6024-F73D-4991-97B9-BE53FF24E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13">
                <a:extLst>
                  <a:ext uri="{FF2B5EF4-FFF2-40B4-BE49-F238E27FC236}">
                    <a16:creationId xmlns:a16="http://schemas.microsoft.com/office/drawing/2014/main" id="{5977EDD1-3D10-43FA-B800-7A7C8112B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14">
                <a:extLst>
                  <a:ext uri="{FF2B5EF4-FFF2-40B4-BE49-F238E27FC236}">
                    <a16:creationId xmlns:a16="http://schemas.microsoft.com/office/drawing/2014/main" id="{D37988CF-9FC6-48F5-82F8-D2EB0178A3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15">
                <a:extLst>
                  <a:ext uri="{FF2B5EF4-FFF2-40B4-BE49-F238E27FC236}">
                    <a16:creationId xmlns:a16="http://schemas.microsoft.com/office/drawing/2014/main" id="{EC5BB05B-491C-414A-91C3-B1CAB785A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Line 16">
                <a:extLst>
                  <a:ext uri="{FF2B5EF4-FFF2-40B4-BE49-F238E27FC236}">
                    <a16:creationId xmlns:a16="http://schemas.microsoft.com/office/drawing/2014/main" id="{F3180CB6-F8D2-4596-B6CB-F9CEF5D38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86" name="Freeform 17">
                <a:extLst>
                  <a:ext uri="{FF2B5EF4-FFF2-40B4-BE49-F238E27FC236}">
                    <a16:creationId xmlns:a16="http://schemas.microsoft.com/office/drawing/2014/main" id="{DF338DD3-80F8-4F68-AC7C-361ABF2A9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18">
                <a:extLst>
                  <a:ext uri="{FF2B5EF4-FFF2-40B4-BE49-F238E27FC236}">
                    <a16:creationId xmlns:a16="http://schemas.microsoft.com/office/drawing/2014/main" id="{9666E4DB-B855-4A4E-BB50-1880738C11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19">
                <a:extLst>
                  <a:ext uri="{FF2B5EF4-FFF2-40B4-BE49-F238E27FC236}">
                    <a16:creationId xmlns:a16="http://schemas.microsoft.com/office/drawing/2014/main" id="{F570FD9C-B435-4EF1-962C-621F1261A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20">
                <a:extLst>
                  <a:ext uri="{FF2B5EF4-FFF2-40B4-BE49-F238E27FC236}">
                    <a16:creationId xmlns:a16="http://schemas.microsoft.com/office/drawing/2014/main" id="{E236AF0B-3BDC-43C3-8FFC-2A94121E94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Rectangle 21">
                <a:extLst>
                  <a:ext uri="{FF2B5EF4-FFF2-40B4-BE49-F238E27FC236}">
                    <a16:creationId xmlns:a16="http://schemas.microsoft.com/office/drawing/2014/main" id="{3BA2C208-5097-4497-AA2C-ADDDAB48B6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22">
                <a:extLst>
                  <a:ext uri="{FF2B5EF4-FFF2-40B4-BE49-F238E27FC236}">
                    <a16:creationId xmlns:a16="http://schemas.microsoft.com/office/drawing/2014/main" id="{6A45DD96-8D07-43CA-B036-6FDA880A1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23">
                <a:extLst>
                  <a:ext uri="{FF2B5EF4-FFF2-40B4-BE49-F238E27FC236}">
                    <a16:creationId xmlns:a16="http://schemas.microsoft.com/office/drawing/2014/main" id="{AF7F7CBB-E154-4CD5-9ED0-D5DDC1DFEA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24">
                <a:extLst>
                  <a:ext uri="{FF2B5EF4-FFF2-40B4-BE49-F238E27FC236}">
                    <a16:creationId xmlns:a16="http://schemas.microsoft.com/office/drawing/2014/main" id="{EFF4AB16-41DD-4877-8C28-ED78F4CA7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25">
                <a:extLst>
                  <a:ext uri="{FF2B5EF4-FFF2-40B4-BE49-F238E27FC236}">
                    <a16:creationId xmlns:a16="http://schemas.microsoft.com/office/drawing/2014/main" id="{30BCBD5D-92EB-487E-B1D0-F9000D45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26">
                <a:extLst>
                  <a:ext uri="{FF2B5EF4-FFF2-40B4-BE49-F238E27FC236}">
                    <a16:creationId xmlns:a16="http://schemas.microsoft.com/office/drawing/2014/main" id="{DA07BDB8-9827-4EBF-9B99-6C503EA0BC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27">
                <a:extLst>
                  <a:ext uri="{FF2B5EF4-FFF2-40B4-BE49-F238E27FC236}">
                    <a16:creationId xmlns:a16="http://schemas.microsoft.com/office/drawing/2014/main" id="{7F41FB05-1B3F-450A-A1A7-8C8BD182A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28">
                <a:extLst>
                  <a:ext uri="{FF2B5EF4-FFF2-40B4-BE49-F238E27FC236}">
                    <a16:creationId xmlns:a16="http://schemas.microsoft.com/office/drawing/2014/main" id="{0629E219-1F32-41C1-B921-05E456117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29">
                <a:extLst>
                  <a:ext uri="{FF2B5EF4-FFF2-40B4-BE49-F238E27FC236}">
                    <a16:creationId xmlns:a16="http://schemas.microsoft.com/office/drawing/2014/main" id="{8081FB28-486E-4C09-9D15-0B2657B56F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30">
                <a:extLst>
                  <a:ext uri="{FF2B5EF4-FFF2-40B4-BE49-F238E27FC236}">
                    <a16:creationId xmlns:a16="http://schemas.microsoft.com/office/drawing/2014/main" id="{CB547EFB-F29D-4336-9644-0AE7A94EA4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31">
                <a:extLst>
                  <a:ext uri="{FF2B5EF4-FFF2-40B4-BE49-F238E27FC236}">
                    <a16:creationId xmlns:a16="http://schemas.microsoft.com/office/drawing/2014/main" id="{BB2793F4-FAD7-459A-BC46-06BB1D4FA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FC01589C-0235-4B21-B264-777746D4D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4" name="Freeform 32">
                <a:extLst>
                  <a:ext uri="{FF2B5EF4-FFF2-40B4-BE49-F238E27FC236}">
                    <a16:creationId xmlns:a16="http://schemas.microsoft.com/office/drawing/2014/main" id="{678F5669-8CE7-445E-8D54-49C5E2013B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33">
                <a:extLst>
                  <a:ext uri="{FF2B5EF4-FFF2-40B4-BE49-F238E27FC236}">
                    <a16:creationId xmlns:a16="http://schemas.microsoft.com/office/drawing/2014/main" id="{E93A3F8E-D876-485E-9EDC-43E315DE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Freeform 34">
                <a:extLst>
                  <a:ext uri="{FF2B5EF4-FFF2-40B4-BE49-F238E27FC236}">
                    <a16:creationId xmlns:a16="http://schemas.microsoft.com/office/drawing/2014/main" id="{B4F848A6-931A-4CC9-9B29-C7A9CEA3A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7" name="Freeform 35">
                <a:extLst>
                  <a:ext uri="{FF2B5EF4-FFF2-40B4-BE49-F238E27FC236}">
                    <a16:creationId xmlns:a16="http://schemas.microsoft.com/office/drawing/2014/main" id="{5C4204D4-6782-4DB1-8FF8-86CC698AF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36">
                <a:extLst>
                  <a:ext uri="{FF2B5EF4-FFF2-40B4-BE49-F238E27FC236}">
                    <a16:creationId xmlns:a16="http://schemas.microsoft.com/office/drawing/2014/main" id="{3907C583-5764-43DC-8AF9-992D3472F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37">
                <a:extLst>
                  <a:ext uri="{FF2B5EF4-FFF2-40B4-BE49-F238E27FC236}">
                    <a16:creationId xmlns:a16="http://schemas.microsoft.com/office/drawing/2014/main" id="{56CE3D6E-1121-4EF2-9DFB-7F3937FCC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38">
                <a:extLst>
                  <a:ext uri="{FF2B5EF4-FFF2-40B4-BE49-F238E27FC236}">
                    <a16:creationId xmlns:a16="http://schemas.microsoft.com/office/drawing/2014/main" id="{3AEB7245-E197-4AE5-BCFC-7821E49EFE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39">
                <a:extLst>
                  <a:ext uri="{FF2B5EF4-FFF2-40B4-BE49-F238E27FC236}">
                    <a16:creationId xmlns:a16="http://schemas.microsoft.com/office/drawing/2014/main" id="{801E9C76-F4FB-4C4D-9350-B526F294E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40">
                <a:extLst>
                  <a:ext uri="{FF2B5EF4-FFF2-40B4-BE49-F238E27FC236}">
                    <a16:creationId xmlns:a16="http://schemas.microsoft.com/office/drawing/2014/main" id="{F9C0C5DE-6C8C-4CD0-9C91-6A132A06DA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Rectangle 41">
                <a:extLst>
                  <a:ext uri="{FF2B5EF4-FFF2-40B4-BE49-F238E27FC236}">
                    <a16:creationId xmlns:a16="http://schemas.microsoft.com/office/drawing/2014/main" id="{955A7039-8B66-4CF0-8048-0AD0F4A5B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933B46D5-42D5-4194-B895-B45DCFF2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8896DCC-8879-4CF3-BB2D-0C535C805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281238" cy="5289551"/>
            <a:chOff x="0" y="-1"/>
            <a:chExt cx="2281238" cy="5289551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534630B0-6EE6-4DFE-9FC5-0988FED6C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2"/>
              <a:ext cx="23813" cy="2181225"/>
            </a:xfrm>
            <a:prstGeom prst="rect">
              <a:avLst/>
            </a:pr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6">
              <a:extLst>
                <a:ext uri="{FF2B5EF4-FFF2-40B4-BE49-F238E27FC236}">
                  <a16:creationId xmlns:a16="http://schemas.microsoft.com/office/drawing/2014/main" id="{605C0C27-BDE8-4899-B838-C0DC2EAB8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7">
              <a:extLst>
                <a:ext uri="{FF2B5EF4-FFF2-40B4-BE49-F238E27FC236}">
                  <a16:creationId xmlns:a16="http://schemas.microsoft.com/office/drawing/2014/main" id="{EDC3E8DB-0AA9-4C49-A986-24A6D44A5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7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334CA156-4C5B-4EAD-99BC-E2C734D5A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4"/>
              <a:ext cx="28575" cy="4481513"/>
            </a:xfrm>
            <a:prstGeom prst="rect">
              <a:avLst/>
            </a:pr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9">
              <a:extLst>
                <a:ext uri="{FF2B5EF4-FFF2-40B4-BE49-F238E27FC236}">
                  <a16:creationId xmlns:a16="http://schemas.microsoft.com/office/drawing/2014/main" id="{5E568387-0266-4411-9330-8E9CD9B82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0">
              <a:extLst>
                <a:ext uri="{FF2B5EF4-FFF2-40B4-BE49-F238E27FC236}">
                  <a16:creationId xmlns:a16="http://schemas.microsoft.com/office/drawing/2014/main" id="{C84DAA3E-ACD2-4620-8906-7C7280CEB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4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1">
              <a:extLst>
                <a:ext uri="{FF2B5EF4-FFF2-40B4-BE49-F238E27FC236}">
                  <a16:creationId xmlns:a16="http://schemas.microsoft.com/office/drawing/2014/main" id="{2D86F227-CF83-476B-B657-D6B0C53B3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7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4934B78-B04C-4CFA-A64D-EFA402E14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2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3">
              <a:extLst>
                <a:ext uri="{FF2B5EF4-FFF2-40B4-BE49-F238E27FC236}">
                  <a16:creationId xmlns:a16="http://schemas.microsoft.com/office/drawing/2014/main" id="{60B3248E-2504-49B9-879B-D0158482C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4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4">
              <a:extLst>
                <a:ext uri="{FF2B5EF4-FFF2-40B4-BE49-F238E27FC236}">
                  <a16:creationId xmlns:a16="http://schemas.microsoft.com/office/drawing/2014/main" id="{CA4F4223-FB0B-4CA0-8913-341EDCD78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-1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42327D55-3076-45A9-8C23-54CC450F3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16">
              <a:extLst>
                <a:ext uri="{FF2B5EF4-FFF2-40B4-BE49-F238E27FC236}">
                  <a16:creationId xmlns:a16="http://schemas.microsoft.com/office/drawing/2014/main" id="{10BA2659-760C-445C-96A9-155F0BF09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17">
              <a:extLst>
                <a:ext uri="{FF2B5EF4-FFF2-40B4-BE49-F238E27FC236}">
                  <a16:creationId xmlns:a16="http://schemas.microsoft.com/office/drawing/2014/main" id="{9EF5E6EC-49CF-43A0-8ED2-136FCDCAD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2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18">
              <a:extLst>
                <a:ext uri="{FF2B5EF4-FFF2-40B4-BE49-F238E27FC236}">
                  <a16:creationId xmlns:a16="http://schemas.microsoft.com/office/drawing/2014/main" id="{F4A1A617-AE8C-49B0-9B78-F0E2BFB2B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49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4B1C21A9-2A27-4BA8-AB2C-E2F23D93F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2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803E4DF0-86BE-4F7B-99D9-A4DAF790A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1">
              <a:extLst>
                <a:ext uri="{FF2B5EF4-FFF2-40B4-BE49-F238E27FC236}">
                  <a16:creationId xmlns:a16="http://schemas.microsoft.com/office/drawing/2014/main" id="{324C4266-1501-454D-A3A2-C60585E37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4">
              <a:extLst>
                <a:ext uri="{FF2B5EF4-FFF2-40B4-BE49-F238E27FC236}">
                  <a16:creationId xmlns:a16="http://schemas.microsoft.com/office/drawing/2014/main" id="{335F4B74-90BA-4372-9744-660DE1DAE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5">
              <a:extLst>
                <a:ext uri="{FF2B5EF4-FFF2-40B4-BE49-F238E27FC236}">
                  <a16:creationId xmlns:a16="http://schemas.microsoft.com/office/drawing/2014/main" id="{676BC228-1D88-4E9F-A39C-485245F38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2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6">
              <a:extLst>
                <a:ext uri="{FF2B5EF4-FFF2-40B4-BE49-F238E27FC236}">
                  <a16:creationId xmlns:a16="http://schemas.microsoft.com/office/drawing/2014/main" id="{82C283AD-515F-427B-A581-F1EC42B2F8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4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27">
              <a:extLst>
                <a:ext uri="{FF2B5EF4-FFF2-40B4-BE49-F238E27FC236}">
                  <a16:creationId xmlns:a16="http://schemas.microsoft.com/office/drawing/2014/main" id="{A211013C-44EA-4C7F-867A-70F84606A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49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28">
              <a:extLst>
                <a:ext uri="{FF2B5EF4-FFF2-40B4-BE49-F238E27FC236}">
                  <a16:creationId xmlns:a16="http://schemas.microsoft.com/office/drawing/2014/main" id="{5A091894-50E1-4B1B-94B2-693B5DC5A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29">
              <a:extLst>
                <a:ext uri="{FF2B5EF4-FFF2-40B4-BE49-F238E27FC236}">
                  <a16:creationId xmlns:a16="http://schemas.microsoft.com/office/drawing/2014/main" id="{33665320-A7B0-4BE7-B587-654A5E130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2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6">
              <a:extLst>
                <a:ext uri="{FF2B5EF4-FFF2-40B4-BE49-F238E27FC236}">
                  <a16:creationId xmlns:a16="http://schemas.microsoft.com/office/drawing/2014/main" id="{5E731000-CA59-41D5-BBAF-4CF0C93CC0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2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7">
              <a:extLst>
                <a:ext uri="{FF2B5EF4-FFF2-40B4-BE49-F238E27FC236}">
                  <a16:creationId xmlns:a16="http://schemas.microsoft.com/office/drawing/2014/main" id="{3ADE52FC-89F2-4DE3-90F2-23F8A19B5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7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8">
              <a:extLst>
                <a:ext uri="{FF2B5EF4-FFF2-40B4-BE49-F238E27FC236}">
                  <a16:creationId xmlns:a16="http://schemas.microsoft.com/office/drawing/2014/main" id="{C598494B-717D-4E29-9D55-F0FEF36C02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2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9">
              <a:extLst>
                <a:ext uri="{FF2B5EF4-FFF2-40B4-BE49-F238E27FC236}">
                  <a16:creationId xmlns:a16="http://schemas.microsoft.com/office/drawing/2014/main" id="{4E748B28-C809-4A72-BA26-B42706005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2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40">
              <a:extLst>
                <a:ext uri="{FF2B5EF4-FFF2-40B4-BE49-F238E27FC236}">
                  <a16:creationId xmlns:a16="http://schemas.microsoft.com/office/drawing/2014/main" id="{1B55B6D8-6E87-41B4-8C20-4C59AB35B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7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41">
              <a:extLst>
                <a:ext uri="{FF2B5EF4-FFF2-40B4-BE49-F238E27FC236}">
                  <a16:creationId xmlns:a16="http://schemas.microsoft.com/office/drawing/2014/main" id="{8AF0CB98-D797-4C0F-B534-B53FFEC58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7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42">
              <a:extLst>
                <a:ext uri="{FF2B5EF4-FFF2-40B4-BE49-F238E27FC236}">
                  <a16:creationId xmlns:a16="http://schemas.microsoft.com/office/drawing/2014/main" id="{8161F426-0884-4746-ADFB-ED2E8ED5E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4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3">
              <a:extLst>
                <a:ext uri="{FF2B5EF4-FFF2-40B4-BE49-F238E27FC236}">
                  <a16:creationId xmlns:a16="http://schemas.microsoft.com/office/drawing/2014/main" id="{9FB6AEF0-B7A7-4C34-8BCA-D1939E5C0F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7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4">
              <a:extLst>
                <a:ext uri="{FF2B5EF4-FFF2-40B4-BE49-F238E27FC236}">
                  <a16:creationId xmlns:a16="http://schemas.microsoft.com/office/drawing/2014/main" id="{C4221C70-D5F8-42A7-B0AF-B63791EFA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4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4C075733-AA99-4CB2-934E-9F42E6FC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4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266B426D-F5FB-456F-84B5-2DACFEA7A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2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40" name="Round Diagonal Corner Rectangle 6">
            <a:extLst>
              <a:ext uri="{FF2B5EF4-FFF2-40B4-BE49-F238E27FC236}">
                <a16:creationId xmlns:a16="http://schemas.microsoft.com/office/drawing/2014/main" id="{083A6575-45DF-4CD7-8E7D-50E51B82D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1680" y="808057"/>
            <a:ext cx="9370695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AB4E-B7C6-1C47-B6CE-52C6BBEC48B6}"/>
              </a:ext>
            </a:extLst>
          </p:cNvPr>
          <p:cNvSpPr txBox="1"/>
          <p:nvPr/>
        </p:nvSpPr>
        <p:spPr>
          <a:xfrm>
            <a:off x="10803988" y="25040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9" name="Title 1">
            <a:extLst>
              <a:ext uri="{FF2B5EF4-FFF2-40B4-BE49-F238E27FC236}">
                <a16:creationId xmlns:a16="http://schemas.microsoft.com/office/drawing/2014/main" id="{603E3713-932B-CD49-9DAA-989DD2B4D657}"/>
              </a:ext>
            </a:extLst>
          </p:cNvPr>
          <p:cNvSpPr txBox="1">
            <a:spLocks/>
          </p:cNvSpPr>
          <p:nvPr/>
        </p:nvSpPr>
        <p:spPr>
          <a:xfrm>
            <a:off x="2432369" y="2393156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6000" b="1" cap="none" dirty="0">
                <a:solidFill>
                  <a:schemeClr val="bg1"/>
                </a:solidFill>
                <a:latin typeface="Arial" panose="020B0604020202020204" pitchFamily="34" charset="0"/>
                <a:cs typeface="Calibri Light" panose="020F0302020204030204" pitchFamily="34" charset="0"/>
              </a:rPr>
              <a:t>DEMO </a:t>
            </a:r>
            <a:br>
              <a:rPr lang="en-US" altLang="en-US" cap="none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88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29292B-F03D-2742-8291-2163DE3652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478" y="730948"/>
            <a:ext cx="9612239" cy="556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549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827F526-BC62-E44D-A637-E4C895C86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333" y="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Mobile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999A99-6C54-BF45-BB29-C6E0056B9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037" y="1134986"/>
            <a:ext cx="8667844" cy="544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395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>
            <a:extLst>
              <a:ext uri="{FF2B5EF4-FFF2-40B4-BE49-F238E27FC236}">
                <a16:creationId xmlns:a16="http://schemas.microsoft.com/office/drawing/2014/main" id="{EA8ADA9F-99E3-4964-8962-1118D1439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366C3164-AA9F-47E3-913A-4F002BC0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3FFBAC2-26D2-48B6-B2AA-34AEA0E79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4" name="Rectangle 5">
                <a:extLst>
                  <a:ext uri="{FF2B5EF4-FFF2-40B4-BE49-F238E27FC236}">
                    <a16:creationId xmlns:a16="http://schemas.microsoft.com/office/drawing/2014/main" id="{9B164BCB-27D3-4B8C-AC13-0A6F46108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6">
                <a:extLst>
                  <a:ext uri="{FF2B5EF4-FFF2-40B4-BE49-F238E27FC236}">
                    <a16:creationId xmlns:a16="http://schemas.microsoft.com/office/drawing/2014/main" id="{10B247BE-F4A2-4259-9B20-FB9A555D2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7">
                <a:extLst>
                  <a:ext uri="{FF2B5EF4-FFF2-40B4-BE49-F238E27FC236}">
                    <a16:creationId xmlns:a16="http://schemas.microsoft.com/office/drawing/2014/main" id="{39322C5A-DB6D-4B28-8C1C-1B1E8967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8">
                <a:extLst>
                  <a:ext uri="{FF2B5EF4-FFF2-40B4-BE49-F238E27FC236}">
                    <a16:creationId xmlns:a16="http://schemas.microsoft.com/office/drawing/2014/main" id="{67009B08-E345-4516-96EC-ED0AB1F30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9">
                <a:extLst>
                  <a:ext uri="{FF2B5EF4-FFF2-40B4-BE49-F238E27FC236}">
                    <a16:creationId xmlns:a16="http://schemas.microsoft.com/office/drawing/2014/main" id="{DFE2793C-165C-4635-A26E-C569C8E0C5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10">
                <a:extLst>
                  <a:ext uri="{FF2B5EF4-FFF2-40B4-BE49-F238E27FC236}">
                    <a16:creationId xmlns:a16="http://schemas.microsoft.com/office/drawing/2014/main" id="{ECDFEF2C-7B0A-41A1-BB61-C92CB3E3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11">
                <a:extLst>
                  <a:ext uri="{FF2B5EF4-FFF2-40B4-BE49-F238E27FC236}">
                    <a16:creationId xmlns:a16="http://schemas.microsoft.com/office/drawing/2014/main" id="{0012A396-1946-4B40-AA39-0790157CE9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12">
                <a:extLst>
                  <a:ext uri="{FF2B5EF4-FFF2-40B4-BE49-F238E27FC236}">
                    <a16:creationId xmlns:a16="http://schemas.microsoft.com/office/drawing/2014/main" id="{CD6C6024-F73D-4991-97B9-BE53FF24E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13">
                <a:extLst>
                  <a:ext uri="{FF2B5EF4-FFF2-40B4-BE49-F238E27FC236}">
                    <a16:creationId xmlns:a16="http://schemas.microsoft.com/office/drawing/2014/main" id="{5977EDD1-3D10-43FA-B800-7A7C8112B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14">
                <a:extLst>
                  <a:ext uri="{FF2B5EF4-FFF2-40B4-BE49-F238E27FC236}">
                    <a16:creationId xmlns:a16="http://schemas.microsoft.com/office/drawing/2014/main" id="{D37988CF-9FC6-48F5-82F8-D2EB0178A3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15">
                <a:extLst>
                  <a:ext uri="{FF2B5EF4-FFF2-40B4-BE49-F238E27FC236}">
                    <a16:creationId xmlns:a16="http://schemas.microsoft.com/office/drawing/2014/main" id="{EC5BB05B-491C-414A-91C3-B1CAB785A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Line 16">
                <a:extLst>
                  <a:ext uri="{FF2B5EF4-FFF2-40B4-BE49-F238E27FC236}">
                    <a16:creationId xmlns:a16="http://schemas.microsoft.com/office/drawing/2014/main" id="{F3180CB6-F8D2-4596-B6CB-F9CEF5D38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86" name="Freeform 17">
                <a:extLst>
                  <a:ext uri="{FF2B5EF4-FFF2-40B4-BE49-F238E27FC236}">
                    <a16:creationId xmlns:a16="http://schemas.microsoft.com/office/drawing/2014/main" id="{DF338DD3-80F8-4F68-AC7C-361ABF2A9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18">
                <a:extLst>
                  <a:ext uri="{FF2B5EF4-FFF2-40B4-BE49-F238E27FC236}">
                    <a16:creationId xmlns:a16="http://schemas.microsoft.com/office/drawing/2014/main" id="{9666E4DB-B855-4A4E-BB50-1880738C11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19">
                <a:extLst>
                  <a:ext uri="{FF2B5EF4-FFF2-40B4-BE49-F238E27FC236}">
                    <a16:creationId xmlns:a16="http://schemas.microsoft.com/office/drawing/2014/main" id="{F570FD9C-B435-4EF1-962C-621F1261A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20">
                <a:extLst>
                  <a:ext uri="{FF2B5EF4-FFF2-40B4-BE49-F238E27FC236}">
                    <a16:creationId xmlns:a16="http://schemas.microsoft.com/office/drawing/2014/main" id="{E236AF0B-3BDC-43C3-8FFC-2A94121E94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Rectangle 21">
                <a:extLst>
                  <a:ext uri="{FF2B5EF4-FFF2-40B4-BE49-F238E27FC236}">
                    <a16:creationId xmlns:a16="http://schemas.microsoft.com/office/drawing/2014/main" id="{3BA2C208-5097-4497-AA2C-ADDDAB48B6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22">
                <a:extLst>
                  <a:ext uri="{FF2B5EF4-FFF2-40B4-BE49-F238E27FC236}">
                    <a16:creationId xmlns:a16="http://schemas.microsoft.com/office/drawing/2014/main" id="{6A45DD96-8D07-43CA-B036-6FDA880A1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23">
                <a:extLst>
                  <a:ext uri="{FF2B5EF4-FFF2-40B4-BE49-F238E27FC236}">
                    <a16:creationId xmlns:a16="http://schemas.microsoft.com/office/drawing/2014/main" id="{AF7F7CBB-E154-4CD5-9ED0-D5DDC1DFEA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24">
                <a:extLst>
                  <a:ext uri="{FF2B5EF4-FFF2-40B4-BE49-F238E27FC236}">
                    <a16:creationId xmlns:a16="http://schemas.microsoft.com/office/drawing/2014/main" id="{EFF4AB16-41DD-4877-8C28-ED78F4CA7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25">
                <a:extLst>
                  <a:ext uri="{FF2B5EF4-FFF2-40B4-BE49-F238E27FC236}">
                    <a16:creationId xmlns:a16="http://schemas.microsoft.com/office/drawing/2014/main" id="{30BCBD5D-92EB-487E-B1D0-F9000D45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26">
                <a:extLst>
                  <a:ext uri="{FF2B5EF4-FFF2-40B4-BE49-F238E27FC236}">
                    <a16:creationId xmlns:a16="http://schemas.microsoft.com/office/drawing/2014/main" id="{DA07BDB8-9827-4EBF-9B99-6C503EA0BC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27">
                <a:extLst>
                  <a:ext uri="{FF2B5EF4-FFF2-40B4-BE49-F238E27FC236}">
                    <a16:creationId xmlns:a16="http://schemas.microsoft.com/office/drawing/2014/main" id="{7F41FB05-1B3F-450A-A1A7-8C8BD182A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28">
                <a:extLst>
                  <a:ext uri="{FF2B5EF4-FFF2-40B4-BE49-F238E27FC236}">
                    <a16:creationId xmlns:a16="http://schemas.microsoft.com/office/drawing/2014/main" id="{0629E219-1F32-41C1-B921-05E456117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29">
                <a:extLst>
                  <a:ext uri="{FF2B5EF4-FFF2-40B4-BE49-F238E27FC236}">
                    <a16:creationId xmlns:a16="http://schemas.microsoft.com/office/drawing/2014/main" id="{8081FB28-486E-4C09-9D15-0B2657B56F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30">
                <a:extLst>
                  <a:ext uri="{FF2B5EF4-FFF2-40B4-BE49-F238E27FC236}">
                    <a16:creationId xmlns:a16="http://schemas.microsoft.com/office/drawing/2014/main" id="{CB547EFB-F29D-4336-9644-0AE7A94EA4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31">
                <a:extLst>
                  <a:ext uri="{FF2B5EF4-FFF2-40B4-BE49-F238E27FC236}">
                    <a16:creationId xmlns:a16="http://schemas.microsoft.com/office/drawing/2014/main" id="{BB2793F4-FAD7-459A-BC46-06BB1D4FA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FC01589C-0235-4B21-B264-777746D4D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4" name="Freeform 32">
                <a:extLst>
                  <a:ext uri="{FF2B5EF4-FFF2-40B4-BE49-F238E27FC236}">
                    <a16:creationId xmlns:a16="http://schemas.microsoft.com/office/drawing/2014/main" id="{678F5669-8CE7-445E-8D54-49C5E2013B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33">
                <a:extLst>
                  <a:ext uri="{FF2B5EF4-FFF2-40B4-BE49-F238E27FC236}">
                    <a16:creationId xmlns:a16="http://schemas.microsoft.com/office/drawing/2014/main" id="{E93A3F8E-D876-485E-9EDC-43E315DE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Freeform 34">
                <a:extLst>
                  <a:ext uri="{FF2B5EF4-FFF2-40B4-BE49-F238E27FC236}">
                    <a16:creationId xmlns:a16="http://schemas.microsoft.com/office/drawing/2014/main" id="{B4F848A6-931A-4CC9-9B29-C7A9CEA3A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7" name="Freeform 35">
                <a:extLst>
                  <a:ext uri="{FF2B5EF4-FFF2-40B4-BE49-F238E27FC236}">
                    <a16:creationId xmlns:a16="http://schemas.microsoft.com/office/drawing/2014/main" id="{5C4204D4-6782-4DB1-8FF8-86CC698AF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36">
                <a:extLst>
                  <a:ext uri="{FF2B5EF4-FFF2-40B4-BE49-F238E27FC236}">
                    <a16:creationId xmlns:a16="http://schemas.microsoft.com/office/drawing/2014/main" id="{3907C583-5764-43DC-8AF9-992D3472F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37">
                <a:extLst>
                  <a:ext uri="{FF2B5EF4-FFF2-40B4-BE49-F238E27FC236}">
                    <a16:creationId xmlns:a16="http://schemas.microsoft.com/office/drawing/2014/main" id="{56CE3D6E-1121-4EF2-9DFB-7F3937FCC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38">
                <a:extLst>
                  <a:ext uri="{FF2B5EF4-FFF2-40B4-BE49-F238E27FC236}">
                    <a16:creationId xmlns:a16="http://schemas.microsoft.com/office/drawing/2014/main" id="{3AEB7245-E197-4AE5-BCFC-7821E49EFE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39">
                <a:extLst>
                  <a:ext uri="{FF2B5EF4-FFF2-40B4-BE49-F238E27FC236}">
                    <a16:creationId xmlns:a16="http://schemas.microsoft.com/office/drawing/2014/main" id="{801E9C76-F4FB-4C4D-9350-B526F294E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40">
                <a:extLst>
                  <a:ext uri="{FF2B5EF4-FFF2-40B4-BE49-F238E27FC236}">
                    <a16:creationId xmlns:a16="http://schemas.microsoft.com/office/drawing/2014/main" id="{F9C0C5DE-6C8C-4CD0-9C91-6A132A06DA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Rectangle 41">
                <a:extLst>
                  <a:ext uri="{FF2B5EF4-FFF2-40B4-BE49-F238E27FC236}">
                    <a16:creationId xmlns:a16="http://schemas.microsoft.com/office/drawing/2014/main" id="{955A7039-8B66-4CF0-8048-0AD0F4A5B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933B46D5-42D5-4194-B895-B45DCFF2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8896DCC-8879-4CF3-BB2D-0C535C805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281238" cy="5289551"/>
            <a:chOff x="0" y="-1"/>
            <a:chExt cx="2281238" cy="5289551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534630B0-6EE6-4DFE-9FC5-0988FED6C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2"/>
              <a:ext cx="23813" cy="2181225"/>
            </a:xfrm>
            <a:prstGeom prst="rect">
              <a:avLst/>
            </a:pr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6">
              <a:extLst>
                <a:ext uri="{FF2B5EF4-FFF2-40B4-BE49-F238E27FC236}">
                  <a16:creationId xmlns:a16="http://schemas.microsoft.com/office/drawing/2014/main" id="{605C0C27-BDE8-4899-B838-C0DC2EAB8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7">
              <a:extLst>
                <a:ext uri="{FF2B5EF4-FFF2-40B4-BE49-F238E27FC236}">
                  <a16:creationId xmlns:a16="http://schemas.microsoft.com/office/drawing/2014/main" id="{EDC3E8DB-0AA9-4C49-A986-24A6D44A5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7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334CA156-4C5B-4EAD-99BC-E2C734D5A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4"/>
              <a:ext cx="28575" cy="4481513"/>
            </a:xfrm>
            <a:prstGeom prst="rect">
              <a:avLst/>
            </a:pr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9">
              <a:extLst>
                <a:ext uri="{FF2B5EF4-FFF2-40B4-BE49-F238E27FC236}">
                  <a16:creationId xmlns:a16="http://schemas.microsoft.com/office/drawing/2014/main" id="{5E568387-0266-4411-9330-8E9CD9B82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0">
              <a:extLst>
                <a:ext uri="{FF2B5EF4-FFF2-40B4-BE49-F238E27FC236}">
                  <a16:creationId xmlns:a16="http://schemas.microsoft.com/office/drawing/2014/main" id="{C84DAA3E-ACD2-4620-8906-7C7280CEB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4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1">
              <a:extLst>
                <a:ext uri="{FF2B5EF4-FFF2-40B4-BE49-F238E27FC236}">
                  <a16:creationId xmlns:a16="http://schemas.microsoft.com/office/drawing/2014/main" id="{2D86F227-CF83-476B-B657-D6B0C53B3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7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4934B78-B04C-4CFA-A64D-EFA402E14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2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3">
              <a:extLst>
                <a:ext uri="{FF2B5EF4-FFF2-40B4-BE49-F238E27FC236}">
                  <a16:creationId xmlns:a16="http://schemas.microsoft.com/office/drawing/2014/main" id="{60B3248E-2504-49B9-879B-D0158482C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4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4">
              <a:extLst>
                <a:ext uri="{FF2B5EF4-FFF2-40B4-BE49-F238E27FC236}">
                  <a16:creationId xmlns:a16="http://schemas.microsoft.com/office/drawing/2014/main" id="{CA4F4223-FB0B-4CA0-8913-341EDCD78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-1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42327D55-3076-45A9-8C23-54CC450F3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16">
              <a:extLst>
                <a:ext uri="{FF2B5EF4-FFF2-40B4-BE49-F238E27FC236}">
                  <a16:creationId xmlns:a16="http://schemas.microsoft.com/office/drawing/2014/main" id="{10BA2659-760C-445C-96A9-155F0BF09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17">
              <a:extLst>
                <a:ext uri="{FF2B5EF4-FFF2-40B4-BE49-F238E27FC236}">
                  <a16:creationId xmlns:a16="http://schemas.microsoft.com/office/drawing/2014/main" id="{9EF5E6EC-49CF-43A0-8ED2-136FCDCAD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2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18">
              <a:extLst>
                <a:ext uri="{FF2B5EF4-FFF2-40B4-BE49-F238E27FC236}">
                  <a16:creationId xmlns:a16="http://schemas.microsoft.com/office/drawing/2014/main" id="{F4A1A617-AE8C-49B0-9B78-F0E2BFB2B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49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4B1C21A9-2A27-4BA8-AB2C-E2F23D93F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2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803E4DF0-86BE-4F7B-99D9-A4DAF790A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1">
              <a:extLst>
                <a:ext uri="{FF2B5EF4-FFF2-40B4-BE49-F238E27FC236}">
                  <a16:creationId xmlns:a16="http://schemas.microsoft.com/office/drawing/2014/main" id="{324C4266-1501-454D-A3A2-C60585E37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4">
              <a:extLst>
                <a:ext uri="{FF2B5EF4-FFF2-40B4-BE49-F238E27FC236}">
                  <a16:creationId xmlns:a16="http://schemas.microsoft.com/office/drawing/2014/main" id="{335F4B74-90BA-4372-9744-660DE1DAE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5">
              <a:extLst>
                <a:ext uri="{FF2B5EF4-FFF2-40B4-BE49-F238E27FC236}">
                  <a16:creationId xmlns:a16="http://schemas.microsoft.com/office/drawing/2014/main" id="{676BC228-1D88-4E9F-A39C-485245F38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2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6">
              <a:extLst>
                <a:ext uri="{FF2B5EF4-FFF2-40B4-BE49-F238E27FC236}">
                  <a16:creationId xmlns:a16="http://schemas.microsoft.com/office/drawing/2014/main" id="{82C283AD-515F-427B-A581-F1EC42B2F8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4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27">
              <a:extLst>
                <a:ext uri="{FF2B5EF4-FFF2-40B4-BE49-F238E27FC236}">
                  <a16:creationId xmlns:a16="http://schemas.microsoft.com/office/drawing/2014/main" id="{A211013C-44EA-4C7F-867A-70F84606A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49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28">
              <a:extLst>
                <a:ext uri="{FF2B5EF4-FFF2-40B4-BE49-F238E27FC236}">
                  <a16:creationId xmlns:a16="http://schemas.microsoft.com/office/drawing/2014/main" id="{5A091894-50E1-4B1B-94B2-693B5DC5A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29">
              <a:extLst>
                <a:ext uri="{FF2B5EF4-FFF2-40B4-BE49-F238E27FC236}">
                  <a16:creationId xmlns:a16="http://schemas.microsoft.com/office/drawing/2014/main" id="{33665320-A7B0-4BE7-B587-654A5E130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2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6">
              <a:extLst>
                <a:ext uri="{FF2B5EF4-FFF2-40B4-BE49-F238E27FC236}">
                  <a16:creationId xmlns:a16="http://schemas.microsoft.com/office/drawing/2014/main" id="{5E731000-CA59-41D5-BBAF-4CF0C93CC0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2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7">
              <a:extLst>
                <a:ext uri="{FF2B5EF4-FFF2-40B4-BE49-F238E27FC236}">
                  <a16:creationId xmlns:a16="http://schemas.microsoft.com/office/drawing/2014/main" id="{3ADE52FC-89F2-4DE3-90F2-23F8A19B5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7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8">
              <a:extLst>
                <a:ext uri="{FF2B5EF4-FFF2-40B4-BE49-F238E27FC236}">
                  <a16:creationId xmlns:a16="http://schemas.microsoft.com/office/drawing/2014/main" id="{C598494B-717D-4E29-9D55-F0FEF36C02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2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9">
              <a:extLst>
                <a:ext uri="{FF2B5EF4-FFF2-40B4-BE49-F238E27FC236}">
                  <a16:creationId xmlns:a16="http://schemas.microsoft.com/office/drawing/2014/main" id="{4E748B28-C809-4A72-BA26-B42706005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2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40">
              <a:extLst>
                <a:ext uri="{FF2B5EF4-FFF2-40B4-BE49-F238E27FC236}">
                  <a16:creationId xmlns:a16="http://schemas.microsoft.com/office/drawing/2014/main" id="{1B55B6D8-6E87-41B4-8C20-4C59AB35B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7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41">
              <a:extLst>
                <a:ext uri="{FF2B5EF4-FFF2-40B4-BE49-F238E27FC236}">
                  <a16:creationId xmlns:a16="http://schemas.microsoft.com/office/drawing/2014/main" id="{8AF0CB98-D797-4C0F-B534-B53FFEC58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7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42">
              <a:extLst>
                <a:ext uri="{FF2B5EF4-FFF2-40B4-BE49-F238E27FC236}">
                  <a16:creationId xmlns:a16="http://schemas.microsoft.com/office/drawing/2014/main" id="{8161F426-0884-4746-ADFB-ED2E8ED5E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4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3">
              <a:extLst>
                <a:ext uri="{FF2B5EF4-FFF2-40B4-BE49-F238E27FC236}">
                  <a16:creationId xmlns:a16="http://schemas.microsoft.com/office/drawing/2014/main" id="{9FB6AEF0-B7A7-4C34-8BCA-D1939E5C0F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7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4">
              <a:extLst>
                <a:ext uri="{FF2B5EF4-FFF2-40B4-BE49-F238E27FC236}">
                  <a16:creationId xmlns:a16="http://schemas.microsoft.com/office/drawing/2014/main" id="{C4221C70-D5F8-42A7-B0AF-B63791EFA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4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4C075733-AA99-4CB2-934E-9F42E6FC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4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266B426D-F5FB-456F-84B5-2DACFEA7A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2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40" name="Round Diagonal Corner Rectangle 6">
            <a:extLst>
              <a:ext uri="{FF2B5EF4-FFF2-40B4-BE49-F238E27FC236}">
                <a16:creationId xmlns:a16="http://schemas.microsoft.com/office/drawing/2014/main" id="{083A6575-45DF-4CD7-8E7D-50E51B82D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1680" y="808057"/>
            <a:ext cx="9370695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AB4E-B7C6-1C47-B6CE-52C6BBEC48B6}"/>
              </a:ext>
            </a:extLst>
          </p:cNvPr>
          <p:cNvSpPr txBox="1"/>
          <p:nvPr/>
        </p:nvSpPr>
        <p:spPr>
          <a:xfrm>
            <a:off x="10803988" y="25040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9" name="Title 1">
            <a:extLst>
              <a:ext uri="{FF2B5EF4-FFF2-40B4-BE49-F238E27FC236}">
                <a16:creationId xmlns:a16="http://schemas.microsoft.com/office/drawing/2014/main" id="{603E3713-932B-CD49-9DAA-989DD2B4D657}"/>
              </a:ext>
            </a:extLst>
          </p:cNvPr>
          <p:cNvSpPr txBox="1">
            <a:spLocks/>
          </p:cNvSpPr>
          <p:nvPr/>
        </p:nvSpPr>
        <p:spPr>
          <a:xfrm>
            <a:off x="2432369" y="2393156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cap="none" dirty="0">
                <a:solidFill>
                  <a:schemeClr val="bg1"/>
                </a:solidFill>
                <a:latin typeface="Arial" panose="020B0604020202020204" pitchFamily="34" charset="0"/>
                <a:cs typeface="Calibri Light" panose="020F0302020204030204" pitchFamily="34" charset="0"/>
              </a:rPr>
              <a:t>TESTING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0648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1C1A15D-F657-6044-B017-E24150A76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0225" y="30068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5000" dirty="0"/>
              <a:t>BLACK BOX TESTING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4D3DCD-2C06-F647-933E-52FC5A7AB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390" y="2330800"/>
            <a:ext cx="8897667" cy="357651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FA4A627-77E9-034D-A1AB-4C8B58557AC2}"/>
              </a:ext>
            </a:extLst>
          </p:cNvPr>
          <p:cNvSpPr/>
          <p:nvPr/>
        </p:nvSpPr>
        <p:spPr>
          <a:xfrm>
            <a:off x="3048000" y="145609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GB" dirty="0">
                <a:latin typeface="Calibri" panose="020F0502020204030204" pitchFamily="34" charset="0"/>
              </a:rPr>
              <a:t>TEST SOFTWARE, BY NOT INFORMING THE SUBJECT ABOUT ANY OF THE SYSTEMS STRUCTURE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5376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1C1A15D-F657-6044-B017-E24150A76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0225" y="30068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5000" dirty="0"/>
              <a:t>WHITE BOX TESTING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AEAE9C-CAAB-A44F-8A4C-45A36AB3F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225" y="2170339"/>
            <a:ext cx="2566081" cy="340155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EBB514E-5168-324A-9A13-7E8525F1C7E1}"/>
              </a:ext>
            </a:extLst>
          </p:cNvPr>
          <p:cNvSpPr/>
          <p:nvPr/>
        </p:nvSpPr>
        <p:spPr>
          <a:xfrm>
            <a:off x="3215224" y="132846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GB" dirty="0">
                <a:latin typeface="Calibri" panose="020F0502020204030204" pitchFamily="34" charset="0"/>
              </a:rPr>
              <a:t>SYSTEM IS TESTED AND CHECKED BY SOMEONE WHO UNDERSTANDS ALL ASPECTS OF THE PROJECT 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03A5A1-0419-D946-8EB3-A6434FB2D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21" y="2158618"/>
            <a:ext cx="6804378" cy="341327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DC7E1A8-9A84-5446-A4B1-3F6556426114}"/>
              </a:ext>
            </a:extLst>
          </p:cNvPr>
          <p:cNvSpPr/>
          <p:nvPr/>
        </p:nvSpPr>
        <p:spPr>
          <a:xfrm>
            <a:off x="3331339" y="595124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GB" dirty="0">
                <a:latin typeface="Calibri" panose="020F0502020204030204" pitchFamily="34" charset="0"/>
              </a:rPr>
              <a:t>TRAINING SYSYEM HELPED REGULATE THE DATA MORE</a:t>
            </a:r>
          </a:p>
        </p:txBody>
      </p:sp>
    </p:spTree>
    <p:extLst>
      <p:ext uri="{BB962C8B-B14F-4D97-AF65-F5344CB8AC3E}">
        <p14:creationId xmlns:p14="http://schemas.microsoft.com/office/powerpoint/2010/main" val="2216088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48C316E1-D12D-499B-8EE5-4D81267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8CFE9B4-1CEA-42F0-AF67-4A7E44E2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6ED5C455-8278-4BF6-A8C6-27206EC6B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F1B20380-E805-4179-BC6F-806EEECDD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5A56BB94-3CA0-4ED6-8DD7-681645190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Rectangle 8">
              <a:extLst>
                <a:ext uri="{FF2B5EF4-FFF2-40B4-BE49-F238E27FC236}">
                  <a16:creationId xmlns:a16="http://schemas.microsoft.com/office/drawing/2014/main" id="{18E54468-3AE4-4A05-9F8E-1AB623E3E6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43F2291D-5C37-40EE-AA95-E200574A2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23B8E8A7-B09D-4C37-A551-320FC7E88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49EFA564-310C-4EF4-874A-6001C5C75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C744A023-1131-4AE7-ADB4-84FB84DCB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60FE0328-9A2B-48D3-A7A3-57CF4C10C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ECE8A752-2387-426C-96FC-7573D1837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5D2CCCE8-3FC2-4FB3-BD8B-A711B9AE3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38D0FDAE-8564-4F16-B65A-938F2ED34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0562BD34-B6B0-4E0F-A2DB-8561A6ECE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0A12D88B-018B-4A6B-B022-EB86942A0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ED157D-F159-4800-A6AA-6A1091E4B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9F5985F2-C0CE-4A8C-805C-793879B11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DD1BD296-59A9-4921-87CC-384F5C312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BBAF20E7-9EE2-4064-88CF-F27131435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9FE39585-A51C-4C48-819C-56283F827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E30E8E46-3EC5-4110-BF37-C14F2E8F3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61614453-7A96-4E11-B8D5-F643A1520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5C378CE0-ADB7-4677-9049-9C3DDA92EE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24B1E06-7654-4486-B9B8-AB34AA081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30A34863-0317-4C9C-8540-5FD4B2B09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5EB3BDA0-73A0-4672-A86B-892F333E5D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2DA5CF10-F5C4-4E44-816F-71E497B34C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88370F3F-76F9-4D4A-A1B4-905E7B04C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43672A3B-DC1B-4202-A97E-C25EE04C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Rectangle 33">
              <a:extLst>
                <a:ext uri="{FF2B5EF4-FFF2-40B4-BE49-F238E27FC236}">
                  <a16:creationId xmlns:a16="http://schemas.microsoft.com/office/drawing/2014/main" id="{BDF264DF-1AC2-4628-A993-57B3056A8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86733DE3-DBDE-4F9B-B31D-7B1728477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5">
              <a:extLst>
                <a:ext uri="{FF2B5EF4-FFF2-40B4-BE49-F238E27FC236}">
                  <a16:creationId xmlns:a16="http://schemas.microsoft.com/office/drawing/2014/main" id="{AA5B9878-290B-4949-94AB-6CCD9790C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6">
              <a:extLst>
                <a:ext uri="{FF2B5EF4-FFF2-40B4-BE49-F238E27FC236}">
                  <a16:creationId xmlns:a16="http://schemas.microsoft.com/office/drawing/2014/main" id="{38E56F17-81A9-481D-95C0-476D0E0FD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7">
              <a:extLst>
                <a:ext uri="{FF2B5EF4-FFF2-40B4-BE49-F238E27FC236}">
                  <a16:creationId xmlns:a16="http://schemas.microsoft.com/office/drawing/2014/main" id="{4F6F4FCA-99E4-4F62-8D11-0E718EB3E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8">
              <a:extLst>
                <a:ext uri="{FF2B5EF4-FFF2-40B4-BE49-F238E27FC236}">
                  <a16:creationId xmlns:a16="http://schemas.microsoft.com/office/drawing/2014/main" id="{10D6D295-72D3-4B5B-952A-D02061B1E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9">
              <a:extLst>
                <a:ext uri="{FF2B5EF4-FFF2-40B4-BE49-F238E27FC236}">
                  <a16:creationId xmlns:a16="http://schemas.microsoft.com/office/drawing/2014/main" id="{57C349D6-0CE5-45D2-ACAA-DF73572DA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0">
              <a:extLst>
                <a:ext uri="{FF2B5EF4-FFF2-40B4-BE49-F238E27FC236}">
                  <a16:creationId xmlns:a16="http://schemas.microsoft.com/office/drawing/2014/main" id="{5F912B7C-61F6-42C3-BC5F-890036E29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1">
              <a:extLst>
                <a:ext uri="{FF2B5EF4-FFF2-40B4-BE49-F238E27FC236}">
                  <a16:creationId xmlns:a16="http://schemas.microsoft.com/office/drawing/2014/main" id="{5B5FC0F8-12B6-45AB-86FC-8FE084855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2">
              <a:extLst>
                <a:ext uri="{FF2B5EF4-FFF2-40B4-BE49-F238E27FC236}">
                  <a16:creationId xmlns:a16="http://schemas.microsoft.com/office/drawing/2014/main" id="{54D19451-5E58-494E-84B6-F57F4CF737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3">
              <a:extLst>
                <a:ext uri="{FF2B5EF4-FFF2-40B4-BE49-F238E27FC236}">
                  <a16:creationId xmlns:a16="http://schemas.microsoft.com/office/drawing/2014/main" id="{CC247F34-DC50-489C-9F08-D53B671BD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5C27A7EE-382B-491E-BE1B-8EB3451707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45">
              <a:extLst>
                <a:ext uri="{FF2B5EF4-FFF2-40B4-BE49-F238E27FC236}">
                  <a16:creationId xmlns:a16="http://schemas.microsoft.com/office/drawing/2014/main" id="{CC844D85-2CEA-437B-9406-C4BB224973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BB595BC8-6017-4A1C-9F7A-BB13003D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A9E47C23-2CDD-41DF-91FC-8AFC17A993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58902058-589E-4020-B06C-CCD578084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B3F1E440-F01D-4525-B720-344EF6AC0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0">
              <a:extLst>
                <a:ext uri="{FF2B5EF4-FFF2-40B4-BE49-F238E27FC236}">
                  <a16:creationId xmlns:a16="http://schemas.microsoft.com/office/drawing/2014/main" id="{638147A0-9DD3-41F5-94F8-B27FC6BD4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1">
              <a:extLst>
                <a:ext uri="{FF2B5EF4-FFF2-40B4-BE49-F238E27FC236}">
                  <a16:creationId xmlns:a16="http://schemas.microsoft.com/office/drawing/2014/main" id="{7E16EB90-F32A-4681-A402-7CC6F9B7AE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2">
              <a:extLst>
                <a:ext uri="{FF2B5EF4-FFF2-40B4-BE49-F238E27FC236}">
                  <a16:creationId xmlns:a16="http://schemas.microsoft.com/office/drawing/2014/main" id="{712B88B5-B06E-421E-8849-D7E263BD0B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3">
              <a:extLst>
                <a:ext uri="{FF2B5EF4-FFF2-40B4-BE49-F238E27FC236}">
                  <a16:creationId xmlns:a16="http://schemas.microsoft.com/office/drawing/2014/main" id="{B116AE53-1645-4C45-B317-042A70EBB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4">
              <a:extLst>
                <a:ext uri="{FF2B5EF4-FFF2-40B4-BE49-F238E27FC236}">
                  <a16:creationId xmlns:a16="http://schemas.microsoft.com/office/drawing/2014/main" id="{084AC6E1-032B-42A5-B94E-B1BA0B0B7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5">
              <a:extLst>
                <a:ext uri="{FF2B5EF4-FFF2-40B4-BE49-F238E27FC236}">
                  <a16:creationId xmlns:a16="http://schemas.microsoft.com/office/drawing/2014/main" id="{EDCE0B98-FD8B-4562-8E01-DD9821C45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6">
              <a:extLst>
                <a:ext uri="{FF2B5EF4-FFF2-40B4-BE49-F238E27FC236}">
                  <a16:creationId xmlns:a16="http://schemas.microsoft.com/office/drawing/2014/main" id="{D610671D-738A-4E1E-8561-76E5018E0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7">
              <a:extLst>
                <a:ext uri="{FF2B5EF4-FFF2-40B4-BE49-F238E27FC236}">
                  <a16:creationId xmlns:a16="http://schemas.microsoft.com/office/drawing/2014/main" id="{67F9F68E-A862-43F2-A47D-F05E4973F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8">
              <a:extLst>
                <a:ext uri="{FF2B5EF4-FFF2-40B4-BE49-F238E27FC236}">
                  <a16:creationId xmlns:a16="http://schemas.microsoft.com/office/drawing/2014/main" id="{4DCF9AAB-4FB6-456F-BC9E-A7E4E0248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01C1A15D-F657-6044-B017-E24150A76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19688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QUESTIONNAIRE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F1EA7F-003A-AA47-9901-BACC7EC840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2802"/>
          <a:stretch/>
        </p:blipFill>
        <p:spPr>
          <a:xfrm>
            <a:off x="568282" y="1778575"/>
            <a:ext cx="3794298" cy="179488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E519EB-F9ED-7D43-B4B8-7BED9135A4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5025"/>
          <a:stretch/>
        </p:blipFill>
        <p:spPr>
          <a:xfrm>
            <a:off x="7308396" y="1746995"/>
            <a:ext cx="3969025" cy="17622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9B6E47B-B673-B847-814A-A84FF80085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2154" y="4426043"/>
            <a:ext cx="3924305" cy="179537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777F9B-12EE-5C4C-B890-1DCAD6A66D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399" y="4505200"/>
            <a:ext cx="3924305" cy="177574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423894-718D-B74D-8E72-4E3B0E7075D1}"/>
              </a:ext>
            </a:extLst>
          </p:cNvPr>
          <p:cNvSpPr txBox="1"/>
          <p:nvPr/>
        </p:nvSpPr>
        <p:spPr>
          <a:xfrm>
            <a:off x="1976438" y="6386810"/>
            <a:ext cx="815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PURPOSE    SUITABLE     TARGET AUDIENCE     USER FRIENDLY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08FBC87-AC76-174E-A87E-6DD5104E1A1A}"/>
              </a:ext>
            </a:extLst>
          </p:cNvPr>
          <p:cNvSpPr/>
          <p:nvPr/>
        </p:nvSpPr>
        <p:spPr>
          <a:xfrm>
            <a:off x="4469876" y="2145903"/>
            <a:ext cx="2742671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</a:rPr>
              <a:t>Collect important data very quickly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</a:rPr>
              <a:t>Wide range of people can answer the questionnaire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</a:rPr>
              <a:t>Results can be analysed and interpreted much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</a:rPr>
              <a:t>Participants used for testing included a range of people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895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1C1A15D-F657-6044-B017-E24150A76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0225" y="30068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5000" dirty="0"/>
              <a:t>CONCLUSION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34AB13C-1B73-5E4A-A4CC-EA5DC5B5FE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8136423"/>
              </p:ext>
            </p:extLst>
          </p:nvPr>
        </p:nvGraphicFramePr>
        <p:xfrm>
          <a:off x="2194353" y="1779258"/>
          <a:ext cx="8137742" cy="3745225"/>
        </p:xfrm>
        <a:graphic>
          <a:graphicData uri="http://schemas.openxmlformats.org/drawingml/2006/table">
            <a:tbl>
              <a:tblPr>
                <a:tableStyleId>{35758FB7-9AC5-4552-8A53-C91805E547FA}</a:tableStyleId>
              </a:tblPr>
              <a:tblGrid>
                <a:gridCol w="3871583">
                  <a:extLst>
                    <a:ext uri="{9D8B030D-6E8A-4147-A177-3AD203B41FA5}">
                      <a16:colId xmlns:a16="http://schemas.microsoft.com/office/drawing/2014/main" val="3272139393"/>
                    </a:ext>
                  </a:extLst>
                </a:gridCol>
                <a:gridCol w="4266159">
                  <a:extLst>
                    <a:ext uri="{9D8B030D-6E8A-4147-A177-3AD203B41FA5}">
                      <a16:colId xmlns:a16="http://schemas.microsoft.com/office/drawing/2014/main" val="2681114968"/>
                    </a:ext>
                  </a:extLst>
                </a:gridCol>
              </a:tblGrid>
              <a:tr h="570955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>
                          <a:effectLst/>
                        </a:rPr>
                        <a:t>STRENGTH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>
                          <a:effectLst/>
                        </a:rPr>
                        <a:t>WEAKNESS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1482188"/>
                  </a:ext>
                </a:extLst>
              </a:tr>
              <a:tr h="630130">
                <a:tc>
                  <a:txBody>
                    <a:bodyPr/>
                    <a:lstStyle/>
                    <a:p>
                      <a:r>
                        <a:rPr lang="en-GB" sz="1600" dirty="0">
                          <a:effectLst/>
                        </a:rPr>
                        <a:t>FEEDBACK WAS POSITIVE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effectLst/>
                        </a:rPr>
                        <a:t>NEUROSKY HEADSET IS NOT RELIABLE OR ACCURATE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4528064"/>
                  </a:ext>
                </a:extLst>
              </a:tr>
              <a:tr h="785381">
                <a:tc>
                  <a:txBody>
                    <a:bodyPr/>
                    <a:lstStyle/>
                    <a:p>
                      <a:r>
                        <a:rPr lang="en-GB" sz="1600" dirty="0">
                          <a:effectLst/>
                        </a:rPr>
                        <a:t>TRAINING PROGRAMME IMPLEMENTED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effectLst/>
                        </a:rPr>
                        <a:t>HEADSET LIMITED IN RANGE (BLUETOOTH)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effectLst/>
                        </a:rPr>
                        <a:t>BATTERIES NEEDED (EVERY 3 HOURS)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4761452"/>
                  </a:ext>
                </a:extLst>
              </a:tr>
              <a:tr h="898569">
                <a:tc>
                  <a:txBody>
                    <a:bodyPr/>
                    <a:lstStyle/>
                    <a:p>
                      <a:r>
                        <a:rPr lang="en-GB" sz="1600" dirty="0">
                          <a:effectLst/>
                        </a:rPr>
                        <a:t>ADEQUATE TESTING DONE</a:t>
                      </a:r>
                    </a:p>
                    <a:p>
                      <a:r>
                        <a:rPr lang="en-GB" sz="1600" dirty="0">
                          <a:effectLst/>
                        </a:rPr>
                        <a:t>Results extrapolated and generalised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effectLst/>
                        </a:rPr>
                        <a:t>TRAINING PROGRAMME FAILS TO IMPLEMENT ATTENTION LEVEL VALUE INTO THE MAIN SYSTEM AUTOMATICALLY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9447159"/>
                  </a:ext>
                </a:extLst>
              </a:tr>
              <a:tr h="860190">
                <a:tc>
                  <a:txBody>
                    <a:bodyPr/>
                    <a:lstStyle/>
                    <a:p>
                      <a:r>
                        <a:rPr lang="en-GB" sz="1600" dirty="0">
                          <a:effectLst/>
                        </a:rPr>
                        <a:t>UNIQUE – Non existing systems in the market</a:t>
                      </a:r>
                    </a:p>
                    <a:p>
                      <a:endParaRPr lang="en-GB" sz="16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effectLst/>
                        </a:rPr>
                        <a:t>THE API COULD PROVIDE MORE METHODS FOR THE DEVELOPERS TO USE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8764969"/>
                  </a:ext>
                </a:extLst>
              </a:tr>
            </a:tbl>
          </a:graphicData>
        </a:graphic>
      </p:graphicFrame>
      <p:pic>
        <p:nvPicPr>
          <p:cNvPr id="9217" name="Picture 1" descr="page72image46874816">
            <a:extLst>
              <a:ext uri="{FF2B5EF4-FFF2-40B4-BE49-F238E27FC236}">
                <a16:creationId xmlns:a16="http://schemas.microsoft.com/office/drawing/2014/main" id="{CEBA6F1C-42E7-614C-BDDA-32D4E47260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page72image46971136">
            <a:extLst>
              <a:ext uri="{FF2B5EF4-FFF2-40B4-BE49-F238E27FC236}">
                <a16:creationId xmlns:a16="http://schemas.microsoft.com/office/drawing/2014/main" id="{4E7508D0-52A8-9843-BD28-F1F88BE74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9" name="Picture 3" descr="page72image47028416">
            <a:extLst>
              <a:ext uri="{FF2B5EF4-FFF2-40B4-BE49-F238E27FC236}">
                <a16:creationId xmlns:a16="http://schemas.microsoft.com/office/drawing/2014/main" id="{7D733D04-6DFD-5A4C-88AC-2A16F6E0E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page72image47022272">
            <a:extLst>
              <a:ext uri="{FF2B5EF4-FFF2-40B4-BE49-F238E27FC236}">
                <a16:creationId xmlns:a16="http://schemas.microsoft.com/office/drawing/2014/main" id="{C5DE81A3-341B-D04B-8F0E-26BBF22A48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1" name="Picture 5" descr="page72image46959040">
            <a:extLst>
              <a:ext uri="{FF2B5EF4-FFF2-40B4-BE49-F238E27FC236}">
                <a16:creationId xmlns:a16="http://schemas.microsoft.com/office/drawing/2014/main" id="{5D867B91-2CFF-E041-9931-650212C997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page72image46966912">
            <a:extLst>
              <a:ext uri="{FF2B5EF4-FFF2-40B4-BE49-F238E27FC236}">
                <a16:creationId xmlns:a16="http://schemas.microsoft.com/office/drawing/2014/main" id="{8BC87E29-80C7-B648-B49D-492B03DB6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3" name="Picture 7" descr="page72image46967680">
            <a:extLst>
              <a:ext uri="{FF2B5EF4-FFF2-40B4-BE49-F238E27FC236}">
                <a16:creationId xmlns:a16="http://schemas.microsoft.com/office/drawing/2014/main" id="{0F0F853A-8C9D-B844-B7CB-61072974E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page72image46972096">
            <a:extLst>
              <a:ext uri="{FF2B5EF4-FFF2-40B4-BE49-F238E27FC236}">
                <a16:creationId xmlns:a16="http://schemas.microsoft.com/office/drawing/2014/main" id="{E03BC155-4244-D641-872B-788045452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5" name="Picture 9" descr="page72image46966528">
            <a:extLst>
              <a:ext uri="{FF2B5EF4-FFF2-40B4-BE49-F238E27FC236}">
                <a16:creationId xmlns:a16="http://schemas.microsoft.com/office/drawing/2014/main" id="{7135E8B8-EDFD-E945-927C-00CCB77B5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page72image46970368">
            <a:extLst>
              <a:ext uri="{FF2B5EF4-FFF2-40B4-BE49-F238E27FC236}">
                <a16:creationId xmlns:a16="http://schemas.microsoft.com/office/drawing/2014/main" id="{EA175C2C-01C6-9E4F-AA89-3450853FC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282825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0121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C7AFC-2ED7-F946-BD53-899DCD3A3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WOULD I DO DIFFERENTLY?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65209B-CA1C-264A-A12D-BBC8C00A6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1038" y="2555703"/>
            <a:ext cx="2904566" cy="369332"/>
          </a:xfrm>
          <a:ln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1800" dirty="0"/>
              <a:t>ENHANCED DETAILED API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0D0427-7B42-7647-874C-AFA1B9E79937}"/>
              </a:ext>
            </a:extLst>
          </p:cNvPr>
          <p:cNvSpPr/>
          <p:nvPr/>
        </p:nvSpPr>
        <p:spPr>
          <a:xfrm>
            <a:off x="2249843" y="2555703"/>
            <a:ext cx="2802370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dirty="0"/>
              <a:t>USE A DIFFERENT HEAD SET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23F115F-D81E-7544-85A4-E55369FD7D17}"/>
              </a:ext>
            </a:extLst>
          </p:cNvPr>
          <p:cNvCxnSpPr>
            <a:cxnSpLocks/>
          </p:cNvCxnSpPr>
          <p:nvPr/>
        </p:nvCxnSpPr>
        <p:spPr>
          <a:xfrm flipH="1">
            <a:off x="5144205" y="1663352"/>
            <a:ext cx="734846" cy="9073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E201F7-C635-DE4D-87B2-15B5F076A67F}"/>
              </a:ext>
            </a:extLst>
          </p:cNvPr>
          <p:cNvCxnSpPr>
            <a:cxnSpLocks/>
          </p:cNvCxnSpPr>
          <p:nvPr/>
        </p:nvCxnSpPr>
        <p:spPr>
          <a:xfrm>
            <a:off x="6089930" y="1663352"/>
            <a:ext cx="860609" cy="9073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532CA45-BB17-BE49-A5FC-2853CE796628}"/>
              </a:ext>
            </a:extLst>
          </p:cNvPr>
          <p:cNvCxnSpPr>
            <a:cxnSpLocks/>
          </p:cNvCxnSpPr>
          <p:nvPr/>
        </p:nvCxnSpPr>
        <p:spPr>
          <a:xfrm>
            <a:off x="5993546" y="1663352"/>
            <a:ext cx="15037" cy="17656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C4C6346C-660E-324F-BBB9-CA83357B21F5}"/>
              </a:ext>
            </a:extLst>
          </p:cNvPr>
          <p:cNvSpPr txBox="1">
            <a:spLocks/>
          </p:cNvSpPr>
          <p:nvPr/>
        </p:nvSpPr>
        <p:spPr>
          <a:xfrm>
            <a:off x="4637647" y="3518283"/>
            <a:ext cx="2904566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/>
              <a:t>TESTING STAGE DONE EARLIER 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AECDCDE-CDA0-2B41-AC2D-5852C63C61D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56831" y="4480863"/>
            <a:ext cx="2066197" cy="20661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51AB54C-ED84-144A-B62D-45B69E166BC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064361" y="3383650"/>
            <a:ext cx="1911467" cy="19114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393E2EF-DF2C-FB46-B967-5B5EE6D0CA6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581869" y="3429000"/>
            <a:ext cx="1777017" cy="177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074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27DBC-FDF2-1D4D-B9EA-1FBA8FE89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What's next?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86C075-CDC1-E84E-9F12-33F7A0018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811" y="2249487"/>
            <a:ext cx="3549650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3F5834-6175-C340-913C-13AB93CC7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8" y="2249487"/>
            <a:ext cx="4710683" cy="3541714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200" dirty="0"/>
              <a:t>IMPLEMENT TRAINING SYSTEM WITH MAIN SYSTEM - Use a configuration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RESEARCH INTO A BETTER HEADSET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INCORPORATE MULTIPLE LIGHT SENSORS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ADD A LOG IN FEATURE ON THE APP TO INCREASE SECURITY</a:t>
            </a:r>
          </a:p>
        </p:txBody>
      </p:sp>
    </p:spTree>
    <p:extLst>
      <p:ext uri="{BB962C8B-B14F-4D97-AF65-F5344CB8AC3E}">
        <p14:creationId xmlns:p14="http://schemas.microsoft.com/office/powerpoint/2010/main" val="286376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B918A-1488-E84A-A46B-913ACE468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089" y="414937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5000" dirty="0"/>
              <a:t>AIMS AND 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DA4709-A14B-994E-8E3A-512BEA37E6D8}"/>
              </a:ext>
            </a:extLst>
          </p:cNvPr>
          <p:cNvSpPr txBox="1"/>
          <p:nvPr/>
        </p:nvSpPr>
        <p:spPr>
          <a:xfrm>
            <a:off x="4994694" y="4424545"/>
            <a:ext cx="276329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MAIN 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151D44-8AE8-F048-BAA4-459B9518EE0B}"/>
              </a:ext>
            </a:extLst>
          </p:cNvPr>
          <p:cNvSpPr txBox="1"/>
          <p:nvPr/>
        </p:nvSpPr>
        <p:spPr>
          <a:xfrm>
            <a:off x="1541089" y="4431436"/>
            <a:ext cx="276329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MOBILE 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2A8B75-6AB1-5949-8451-C56539FA72CE}"/>
              </a:ext>
            </a:extLst>
          </p:cNvPr>
          <p:cNvSpPr txBox="1"/>
          <p:nvPr/>
        </p:nvSpPr>
        <p:spPr>
          <a:xfrm>
            <a:off x="8284114" y="4431436"/>
            <a:ext cx="2763297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9C2545-BC33-CE41-B5B6-21903A4C5BF4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89" t="16554" r="23993" b="47181"/>
          <a:stretch/>
        </p:blipFill>
        <p:spPr>
          <a:xfrm>
            <a:off x="5298542" y="1915298"/>
            <a:ext cx="2125569" cy="21089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980932-CBCC-C149-A18D-704E23F004B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67264" y="2246688"/>
            <a:ext cx="1777585" cy="17775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692AAF-116E-7C45-B459-A08EE393688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  <a14:imgEffect>
                      <a14:artisticCrisscrossEtching/>
                    </a14:imgEffect>
                    <a14:imgEffect>
                      <a14:sharpenSoften amount="50000"/>
                    </a14:imgEffect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48299" y="2097088"/>
            <a:ext cx="2337934" cy="233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16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>
            <a:extLst>
              <a:ext uri="{FF2B5EF4-FFF2-40B4-BE49-F238E27FC236}">
                <a16:creationId xmlns:a16="http://schemas.microsoft.com/office/drawing/2014/main" id="{EA8ADA9F-99E3-4964-8962-1118D1439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366C3164-AA9F-47E3-913A-4F002BC0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3FFBAC2-26D2-48B6-B2AA-34AEA0E79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4" name="Rectangle 5">
                <a:extLst>
                  <a:ext uri="{FF2B5EF4-FFF2-40B4-BE49-F238E27FC236}">
                    <a16:creationId xmlns:a16="http://schemas.microsoft.com/office/drawing/2014/main" id="{9B164BCB-27D3-4B8C-AC13-0A6F46108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6">
                <a:extLst>
                  <a:ext uri="{FF2B5EF4-FFF2-40B4-BE49-F238E27FC236}">
                    <a16:creationId xmlns:a16="http://schemas.microsoft.com/office/drawing/2014/main" id="{10B247BE-F4A2-4259-9B20-FB9A555D2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7">
                <a:extLst>
                  <a:ext uri="{FF2B5EF4-FFF2-40B4-BE49-F238E27FC236}">
                    <a16:creationId xmlns:a16="http://schemas.microsoft.com/office/drawing/2014/main" id="{39322C5A-DB6D-4B28-8C1C-1B1E89678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8">
                <a:extLst>
                  <a:ext uri="{FF2B5EF4-FFF2-40B4-BE49-F238E27FC236}">
                    <a16:creationId xmlns:a16="http://schemas.microsoft.com/office/drawing/2014/main" id="{67009B08-E345-4516-96EC-ED0AB1F30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9">
                <a:extLst>
                  <a:ext uri="{FF2B5EF4-FFF2-40B4-BE49-F238E27FC236}">
                    <a16:creationId xmlns:a16="http://schemas.microsoft.com/office/drawing/2014/main" id="{DFE2793C-165C-4635-A26E-C569C8E0C5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10">
                <a:extLst>
                  <a:ext uri="{FF2B5EF4-FFF2-40B4-BE49-F238E27FC236}">
                    <a16:creationId xmlns:a16="http://schemas.microsoft.com/office/drawing/2014/main" id="{ECDFEF2C-7B0A-41A1-BB61-C92CB3E3A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11">
                <a:extLst>
                  <a:ext uri="{FF2B5EF4-FFF2-40B4-BE49-F238E27FC236}">
                    <a16:creationId xmlns:a16="http://schemas.microsoft.com/office/drawing/2014/main" id="{0012A396-1946-4B40-AA39-0790157CE9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12">
                <a:extLst>
                  <a:ext uri="{FF2B5EF4-FFF2-40B4-BE49-F238E27FC236}">
                    <a16:creationId xmlns:a16="http://schemas.microsoft.com/office/drawing/2014/main" id="{CD6C6024-F73D-4991-97B9-BE53FF24E3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13">
                <a:extLst>
                  <a:ext uri="{FF2B5EF4-FFF2-40B4-BE49-F238E27FC236}">
                    <a16:creationId xmlns:a16="http://schemas.microsoft.com/office/drawing/2014/main" id="{5977EDD1-3D10-43FA-B800-7A7C8112B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14">
                <a:extLst>
                  <a:ext uri="{FF2B5EF4-FFF2-40B4-BE49-F238E27FC236}">
                    <a16:creationId xmlns:a16="http://schemas.microsoft.com/office/drawing/2014/main" id="{D37988CF-9FC6-48F5-82F8-D2EB0178A3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15">
                <a:extLst>
                  <a:ext uri="{FF2B5EF4-FFF2-40B4-BE49-F238E27FC236}">
                    <a16:creationId xmlns:a16="http://schemas.microsoft.com/office/drawing/2014/main" id="{EC5BB05B-491C-414A-91C3-B1CAB785A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Line 16">
                <a:extLst>
                  <a:ext uri="{FF2B5EF4-FFF2-40B4-BE49-F238E27FC236}">
                    <a16:creationId xmlns:a16="http://schemas.microsoft.com/office/drawing/2014/main" id="{F3180CB6-F8D2-4596-B6CB-F9CEF5D38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86" name="Freeform 17">
                <a:extLst>
                  <a:ext uri="{FF2B5EF4-FFF2-40B4-BE49-F238E27FC236}">
                    <a16:creationId xmlns:a16="http://schemas.microsoft.com/office/drawing/2014/main" id="{DF338DD3-80F8-4F68-AC7C-361ABF2A9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18">
                <a:extLst>
                  <a:ext uri="{FF2B5EF4-FFF2-40B4-BE49-F238E27FC236}">
                    <a16:creationId xmlns:a16="http://schemas.microsoft.com/office/drawing/2014/main" id="{9666E4DB-B855-4A4E-BB50-1880738C11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19">
                <a:extLst>
                  <a:ext uri="{FF2B5EF4-FFF2-40B4-BE49-F238E27FC236}">
                    <a16:creationId xmlns:a16="http://schemas.microsoft.com/office/drawing/2014/main" id="{F570FD9C-B435-4EF1-962C-621F1261AA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20">
                <a:extLst>
                  <a:ext uri="{FF2B5EF4-FFF2-40B4-BE49-F238E27FC236}">
                    <a16:creationId xmlns:a16="http://schemas.microsoft.com/office/drawing/2014/main" id="{E236AF0B-3BDC-43C3-8FFC-2A94121E94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Rectangle 21">
                <a:extLst>
                  <a:ext uri="{FF2B5EF4-FFF2-40B4-BE49-F238E27FC236}">
                    <a16:creationId xmlns:a16="http://schemas.microsoft.com/office/drawing/2014/main" id="{3BA2C208-5097-4497-AA2C-ADDDAB48B6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22">
                <a:extLst>
                  <a:ext uri="{FF2B5EF4-FFF2-40B4-BE49-F238E27FC236}">
                    <a16:creationId xmlns:a16="http://schemas.microsoft.com/office/drawing/2014/main" id="{6A45DD96-8D07-43CA-B036-6FDA880A1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23">
                <a:extLst>
                  <a:ext uri="{FF2B5EF4-FFF2-40B4-BE49-F238E27FC236}">
                    <a16:creationId xmlns:a16="http://schemas.microsoft.com/office/drawing/2014/main" id="{AF7F7CBB-E154-4CD5-9ED0-D5DDC1DFEA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24">
                <a:extLst>
                  <a:ext uri="{FF2B5EF4-FFF2-40B4-BE49-F238E27FC236}">
                    <a16:creationId xmlns:a16="http://schemas.microsoft.com/office/drawing/2014/main" id="{EFF4AB16-41DD-4877-8C28-ED78F4CA7F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25">
                <a:extLst>
                  <a:ext uri="{FF2B5EF4-FFF2-40B4-BE49-F238E27FC236}">
                    <a16:creationId xmlns:a16="http://schemas.microsoft.com/office/drawing/2014/main" id="{30BCBD5D-92EB-487E-B1D0-F9000D45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26">
                <a:extLst>
                  <a:ext uri="{FF2B5EF4-FFF2-40B4-BE49-F238E27FC236}">
                    <a16:creationId xmlns:a16="http://schemas.microsoft.com/office/drawing/2014/main" id="{DA07BDB8-9827-4EBF-9B99-6C503EA0BC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27">
                <a:extLst>
                  <a:ext uri="{FF2B5EF4-FFF2-40B4-BE49-F238E27FC236}">
                    <a16:creationId xmlns:a16="http://schemas.microsoft.com/office/drawing/2014/main" id="{7F41FB05-1B3F-450A-A1A7-8C8BD182A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28">
                <a:extLst>
                  <a:ext uri="{FF2B5EF4-FFF2-40B4-BE49-F238E27FC236}">
                    <a16:creationId xmlns:a16="http://schemas.microsoft.com/office/drawing/2014/main" id="{0629E219-1F32-41C1-B921-05E4561179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29">
                <a:extLst>
                  <a:ext uri="{FF2B5EF4-FFF2-40B4-BE49-F238E27FC236}">
                    <a16:creationId xmlns:a16="http://schemas.microsoft.com/office/drawing/2014/main" id="{8081FB28-486E-4C09-9D15-0B2657B56F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30">
                <a:extLst>
                  <a:ext uri="{FF2B5EF4-FFF2-40B4-BE49-F238E27FC236}">
                    <a16:creationId xmlns:a16="http://schemas.microsoft.com/office/drawing/2014/main" id="{CB547EFB-F29D-4336-9644-0AE7A94EA4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31">
                <a:extLst>
                  <a:ext uri="{FF2B5EF4-FFF2-40B4-BE49-F238E27FC236}">
                    <a16:creationId xmlns:a16="http://schemas.microsoft.com/office/drawing/2014/main" id="{BB2793F4-FAD7-459A-BC46-06BB1D4FAA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FC01589C-0235-4B21-B264-777746D4D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4" name="Freeform 32">
                <a:extLst>
                  <a:ext uri="{FF2B5EF4-FFF2-40B4-BE49-F238E27FC236}">
                    <a16:creationId xmlns:a16="http://schemas.microsoft.com/office/drawing/2014/main" id="{678F5669-8CE7-445E-8D54-49C5E2013B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33">
                <a:extLst>
                  <a:ext uri="{FF2B5EF4-FFF2-40B4-BE49-F238E27FC236}">
                    <a16:creationId xmlns:a16="http://schemas.microsoft.com/office/drawing/2014/main" id="{E93A3F8E-D876-485E-9EDC-43E315DE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Freeform 34">
                <a:extLst>
                  <a:ext uri="{FF2B5EF4-FFF2-40B4-BE49-F238E27FC236}">
                    <a16:creationId xmlns:a16="http://schemas.microsoft.com/office/drawing/2014/main" id="{B4F848A6-931A-4CC9-9B29-C7A9CEA3AC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7" name="Freeform 35">
                <a:extLst>
                  <a:ext uri="{FF2B5EF4-FFF2-40B4-BE49-F238E27FC236}">
                    <a16:creationId xmlns:a16="http://schemas.microsoft.com/office/drawing/2014/main" id="{5C4204D4-6782-4DB1-8FF8-86CC698AF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36">
                <a:extLst>
                  <a:ext uri="{FF2B5EF4-FFF2-40B4-BE49-F238E27FC236}">
                    <a16:creationId xmlns:a16="http://schemas.microsoft.com/office/drawing/2014/main" id="{3907C583-5764-43DC-8AF9-992D3472F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37">
                <a:extLst>
                  <a:ext uri="{FF2B5EF4-FFF2-40B4-BE49-F238E27FC236}">
                    <a16:creationId xmlns:a16="http://schemas.microsoft.com/office/drawing/2014/main" id="{56CE3D6E-1121-4EF2-9DFB-7F3937FCCD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38">
                <a:extLst>
                  <a:ext uri="{FF2B5EF4-FFF2-40B4-BE49-F238E27FC236}">
                    <a16:creationId xmlns:a16="http://schemas.microsoft.com/office/drawing/2014/main" id="{3AEB7245-E197-4AE5-BCFC-7821E49EFE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39">
                <a:extLst>
                  <a:ext uri="{FF2B5EF4-FFF2-40B4-BE49-F238E27FC236}">
                    <a16:creationId xmlns:a16="http://schemas.microsoft.com/office/drawing/2014/main" id="{801E9C76-F4FB-4C4D-9350-B526F294E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40">
                <a:extLst>
                  <a:ext uri="{FF2B5EF4-FFF2-40B4-BE49-F238E27FC236}">
                    <a16:creationId xmlns:a16="http://schemas.microsoft.com/office/drawing/2014/main" id="{F9C0C5DE-6C8C-4CD0-9C91-6A132A06DA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Rectangle 41">
                <a:extLst>
                  <a:ext uri="{FF2B5EF4-FFF2-40B4-BE49-F238E27FC236}">
                    <a16:creationId xmlns:a16="http://schemas.microsoft.com/office/drawing/2014/main" id="{955A7039-8B66-4CF0-8048-0AD0F4A5B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933B46D5-42D5-4194-B895-B45DCFF2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8896DCC-8879-4CF3-BB2D-0C535C805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281238" cy="5289551"/>
            <a:chOff x="0" y="-1"/>
            <a:chExt cx="2281238" cy="5289551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534630B0-6EE6-4DFE-9FC5-0988FED6C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2"/>
              <a:ext cx="23813" cy="2181225"/>
            </a:xfrm>
            <a:prstGeom prst="rect">
              <a:avLst/>
            </a:pr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6">
              <a:extLst>
                <a:ext uri="{FF2B5EF4-FFF2-40B4-BE49-F238E27FC236}">
                  <a16:creationId xmlns:a16="http://schemas.microsoft.com/office/drawing/2014/main" id="{605C0C27-BDE8-4899-B838-C0DC2EAB8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7">
              <a:extLst>
                <a:ext uri="{FF2B5EF4-FFF2-40B4-BE49-F238E27FC236}">
                  <a16:creationId xmlns:a16="http://schemas.microsoft.com/office/drawing/2014/main" id="{EDC3E8DB-0AA9-4C49-A986-24A6D44A5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7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334CA156-4C5B-4EAD-99BC-E2C734D5A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4"/>
              <a:ext cx="28575" cy="4481513"/>
            </a:xfrm>
            <a:prstGeom prst="rect">
              <a:avLst/>
            </a:pr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9">
              <a:extLst>
                <a:ext uri="{FF2B5EF4-FFF2-40B4-BE49-F238E27FC236}">
                  <a16:creationId xmlns:a16="http://schemas.microsoft.com/office/drawing/2014/main" id="{5E568387-0266-4411-9330-8E9CD9B82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0">
              <a:extLst>
                <a:ext uri="{FF2B5EF4-FFF2-40B4-BE49-F238E27FC236}">
                  <a16:creationId xmlns:a16="http://schemas.microsoft.com/office/drawing/2014/main" id="{C84DAA3E-ACD2-4620-8906-7C7280CEB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4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1">
              <a:extLst>
                <a:ext uri="{FF2B5EF4-FFF2-40B4-BE49-F238E27FC236}">
                  <a16:creationId xmlns:a16="http://schemas.microsoft.com/office/drawing/2014/main" id="{2D86F227-CF83-476B-B657-D6B0C53B3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7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14934B78-B04C-4CFA-A64D-EFA402E14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2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3">
              <a:extLst>
                <a:ext uri="{FF2B5EF4-FFF2-40B4-BE49-F238E27FC236}">
                  <a16:creationId xmlns:a16="http://schemas.microsoft.com/office/drawing/2014/main" id="{60B3248E-2504-49B9-879B-D0158482C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4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4">
              <a:extLst>
                <a:ext uri="{FF2B5EF4-FFF2-40B4-BE49-F238E27FC236}">
                  <a16:creationId xmlns:a16="http://schemas.microsoft.com/office/drawing/2014/main" id="{CA4F4223-FB0B-4CA0-8913-341EDCD78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-1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42327D55-3076-45A9-8C23-54CC450F3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16">
              <a:extLst>
                <a:ext uri="{FF2B5EF4-FFF2-40B4-BE49-F238E27FC236}">
                  <a16:creationId xmlns:a16="http://schemas.microsoft.com/office/drawing/2014/main" id="{10BA2659-760C-445C-96A9-155F0BF09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17">
              <a:extLst>
                <a:ext uri="{FF2B5EF4-FFF2-40B4-BE49-F238E27FC236}">
                  <a16:creationId xmlns:a16="http://schemas.microsoft.com/office/drawing/2014/main" id="{9EF5E6EC-49CF-43A0-8ED2-136FCDCAD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2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18">
              <a:extLst>
                <a:ext uri="{FF2B5EF4-FFF2-40B4-BE49-F238E27FC236}">
                  <a16:creationId xmlns:a16="http://schemas.microsoft.com/office/drawing/2014/main" id="{F4A1A617-AE8C-49B0-9B78-F0E2BFB2B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49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4B1C21A9-2A27-4BA8-AB2C-E2F23D93F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2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803E4DF0-86BE-4F7B-99D9-A4DAF790A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21">
              <a:extLst>
                <a:ext uri="{FF2B5EF4-FFF2-40B4-BE49-F238E27FC236}">
                  <a16:creationId xmlns:a16="http://schemas.microsoft.com/office/drawing/2014/main" id="{324C4266-1501-454D-A3A2-C60585E37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24">
              <a:extLst>
                <a:ext uri="{FF2B5EF4-FFF2-40B4-BE49-F238E27FC236}">
                  <a16:creationId xmlns:a16="http://schemas.microsoft.com/office/drawing/2014/main" id="{335F4B74-90BA-4372-9744-660DE1DAE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5">
              <a:extLst>
                <a:ext uri="{FF2B5EF4-FFF2-40B4-BE49-F238E27FC236}">
                  <a16:creationId xmlns:a16="http://schemas.microsoft.com/office/drawing/2014/main" id="{676BC228-1D88-4E9F-A39C-485245F38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2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6">
              <a:extLst>
                <a:ext uri="{FF2B5EF4-FFF2-40B4-BE49-F238E27FC236}">
                  <a16:creationId xmlns:a16="http://schemas.microsoft.com/office/drawing/2014/main" id="{82C283AD-515F-427B-A581-F1EC42B2F8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4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27">
              <a:extLst>
                <a:ext uri="{FF2B5EF4-FFF2-40B4-BE49-F238E27FC236}">
                  <a16:creationId xmlns:a16="http://schemas.microsoft.com/office/drawing/2014/main" id="{A211013C-44EA-4C7F-867A-70F84606A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49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28">
              <a:extLst>
                <a:ext uri="{FF2B5EF4-FFF2-40B4-BE49-F238E27FC236}">
                  <a16:creationId xmlns:a16="http://schemas.microsoft.com/office/drawing/2014/main" id="{5A091894-50E1-4B1B-94B2-693B5DC5A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29">
              <a:extLst>
                <a:ext uri="{FF2B5EF4-FFF2-40B4-BE49-F238E27FC236}">
                  <a16:creationId xmlns:a16="http://schemas.microsoft.com/office/drawing/2014/main" id="{33665320-A7B0-4BE7-B587-654A5E130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2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6">
              <a:extLst>
                <a:ext uri="{FF2B5EF4-FFF2-40B4-BE49-F238E27FC236}">
                  <a16:creationId xmlns:a16="http://schemas.microsoft.com/office/drawing/2014/main" id="{5E731000-CA59-41D5-BBAF-4CF0C93CC0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2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7">
              <a:extLst>
                <a:ext uri="{FF2B5EF4-FFF2-40B4-BE49-F238E27FC236}">
                  <a16:creationId xmlns:a16="http://schemas.microsoft.com/office/drawing/2014/main" id="{3ADE52FC-89F2-4DE3-90F2-23F8A19B5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7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8">
              <a:extLst>
                <a:ext uri="{FF2B5EF4-FFF2-40B4-BE49-F238E27FC236}">
                  <a16:creationId xmlns:a16="http://schemas.microsoft.com/office/drawing/2014/main" id="{C598494B-717D-4E29-9D55-F0FEF36C02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2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9">
              <a:extLst>
                <a:ext uri="{FF2B5EF4-FFF2-40B4-BE49-F238E27FC236}">
                  <a16:creationId xmlns:a16="http://schemas.microsoft.com/office/drawing/2014/main" id="{4E748B28-C809-4A72-BA26-B42706005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2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40">
              <a:extLst>
                <a:ext uri="{FF2B5EF4-FFF2-40B4-BE49-F238E27FC236}">
                  <a16:creationId xmlns:a16="http://schemas.microsoft.com/office/drawing/2014/main" id="{1B55B6D8-6E87-41B4-8C20-4C59AB35B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7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41">
              <a:extLst>
                <a:ext uri="{FF2B5EF4-FFF2-40B4-BE49-F238E27FC236}">
                  <a16:creationId xmlns:a16="http://schemas.microsoft.com/office/drawing/2014/main" id="{8AF0CB98-D797-4C0F-B534-B53FFEC58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7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42">
              <a:extLst>
                <a:ext uri="{FF2B5EF4-FFF2-40B4-BE49-F238E27FC236}">
                  <a16:creationId xmlns:a16="http://schemas.microsoft.com/office/drawing/2014/main" id="{8161F426-0884-4746-ADFB-ED2E8ED5E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4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3">
              <a:extLst>
                <a:ext uri="{FF2B5EF4-FFF2-40B4-BE49-F238E27FC236}">
                  <a16:creationId xmlns:a16="http://schemas.microsoft.com/office/drawing/2014/main" id="{9FB6AEF0-B7A7-4C34-8BCA-D1939E5C0F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7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4">
              <a:extLst>
                <a:ext uri="{FF2B5EF4-FFF2-40B4-BE49-F238E27FC236}">
                  <a16:creationId xmlns:a16="http://schemas.microsoft.com/office/drawing/2014/main" id="{C4221C70-D5F8-42A7-B0AF-B63791EFA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4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57">
              <a:extLst>
                <a:ext uri="{FF2B5EF4-FFF2-40B4-BE49-F238E27FC236}">
                  <a16:creationId xmlns:a16="http://schemas.microsoft.com/office/drawing/2014/main" id="{4C075733-AA99-4CB2-934E-9F42E6FC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4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266B426D-F5FB-456F-84B5-2DACFEA7A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2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40" name="Round Diagonal Corner Rectangle 6">
            <a:extLst>
              <a:ext uri="{FF2B5EF4-FFF2-40B4-BE49-F238E27FC236}">
                <a16:creationId xmlns:a16="http://schemas.microsoft.com/office/drawing/2014/main" id="{083A6575-45DF-4CD7-8E7D-50E51B82D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1680" y="808057"/>
            <a:ext cx="9370695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E7AB4E-B7C6-1C47-B6CE-52C6BBEC48B6}"/>
              </a:ext>
            </a:extLst>
          </p:cNvPr>
          <p:cNvSpPr txBox="1"/>
          <p:nvPr/>
        </p:nvSpPr>
        <p:spPr>
          <a:xfrm>
            <a:off x="10803988" y="25040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9" name="Title 1">
            <a:extLst>
              <a:ext uri="{FF2B5EF4-FFF2-40B4-BE49-F238E27FC236}">
                <a16:creationId xmlns:a16="http://schemas.microsoft.com/office/drawing/2014/main" id="{603E3713-932B-CD49-9DAA-989DD2B4D657}"/>
              </a:ext>
            </a:extLst>
          </p:cNvPr>
          <p:cNvSpPr txBox="1">
            <a:spLocks/>
          </p:cNvSpPr>
          <p:nvPr/>
        </p:nvSpPr>
        <p:spPr>
          <a:xfrm>
            <a:off x="2432369" y="2393156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6000" b="1" cap="none" dirty="0">
                <a:solidFill>
                  <a:schemeClr val="bg1"/>
                </a:solidFill>
                <a:latin typeface="Arial" panose="020B0604020202020204" pitchFamily="34" charset="0"/>
                <a:cs typeface="Calibri Light" panose="020F0302020204030204" pitchFamily="34" charset="0"/>
              </a:rPr>
              <a:t>ANY QUESTIONS? </a:t>
            </a:r>
            <a:br>
              <a:rPr lang="en-US" altLang="en-US" cap="none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970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FF152-DEEF-3242-A92C-07CA66B13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0225" y="30068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5000" dirty="0"/>
              <a:t>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BB8B2-7915-964B-BE43-3847985E310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6"/>
          <a:stretch/>
        </p:blipFill>
        <p:spPr bwMode="auto">
          <a:xfrm>
            <a:off x="4871155" y="1596377"/>
            <a:ext cx="6188520" cy="46206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E0815CE-725F-4546-858F-FD2A7EE446EB}"/>
              </a:ext>
            </a:extLst>
          </p:cNvPr>
          <p:cNvSpPr/>
          <p:nvPr/>
        </p:nvSpPr>
        <p:spPr>
          <a:xfrm>
            <a:off x="1090249" y="1779258"/>
            <a:ext cx="3624358" cy="39256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u="sng" dirty="0">
                <a:latin typeface="Calibri" panose="020F0502020204030204" pitchFamily="34" charset="0"/>
              </a:rPr>
              <a:t>REQUIREMENTS FOR THE SYSTEM</a:t>
            </a:r>
          </a:p>
          <a:p>
            <a:r>
              <a:rPr lang="en-GB" b="1" dirty="0">
                <a:latin typeface="Calibri" panose="020F0502020204030204" pitchFamily="34" charset="0"/>
              </a:rPr>
              <a:t> </a:t>
            </a:r>
            <a:endParaRPr lang="en-GB" sz="2000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latin typeface="+mj-lt"/>
              </a:rPr>
              <a:t>User to NOT physically move to switch on/off the light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GB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latin typeface="+mj-lt"/>
              </a:rPr>
              <a:t>Communicate with the light system and ECG headset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GB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dirty="0">
                <a:latin typeface="+mj-lt"/>
              </a:rPr>
              <a:t>System is expandable for further development and enhancement </a:t>
            </a:r>
          </a:p>
        </p:txBody>
      </p:sp>
    </p:spTree>
    <p:extLst>
      <p:ext uri="{BB962C8B-B14F-4D97-AF65-F5344CB8AC3E}">
        <p14:creationId xmlns:p14="http://schemas.microsoft.com/office/powerpoint/2010/main" val="331816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FAC040-91E5-CF40-B821-636C4C47146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7"/>
          <a:stretch/>
        </p:blipFill>
        <p:spPr bwMode="auto">
          <a:xfrm>
            <a:off x="2005456" y="948711"/>
            <a:ext cx="8036577" cy="5139164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77436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0328095-F058-D345-90FB-4654AB063455}"/>
              </a:ext>
            </a:extLst>
          </p:cNvPr>
          <p:cNvSpPr/>
          <p:nvPr/>
        </p:nvSpPr>
        <p:spPr>
          <a:xfrm>
            <a:off x="1034981" y="1786823"/>
            <a:ext cx="2704830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u="sng" dirty="0">
                <a:latin typeface="Calibri" panose="020F0502020204030204" pitchFamily="34" charset="0"/>
              </a:rPr>
              <a:t>REQUIREMENTS FOR THE MOBILE APPLICATION</a:t>
            </a:r>
          </a:p>
          <a:p>
            <a:endParaRPr lang="en-GB" sz="2000" b="1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An easy, friendly user experience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User able to communicate at any range</a:t>
            </a:r>
          </a:p>
          <a:p>
            <a:pPr marL="342900" indent="-342900">
              <a:buFont typeface="+mj-lt"/>
              <a:buAutoNum type="arabicPeriod"/>
            </a:pP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Data stored must be secure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B9C841-2660-F54B-BB51-B372DB86F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147" y="677554"/>
            <a:ext cx="6720042" cy="55028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97DFB33-965E-9048-BBE7-7095BC19B93E}"/>
              </a:ext>
            </a:extLst>
          </p:cNvPr>
          <p:cNvSpPr/>
          <p:nvPr/>
        </p:nvSpPr>
        <p:spPr>
          <a:xfrm>
            <a:off x="1389330" y="4309361"/>
            <a:ext cx="21383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MQTT</a:t>
            </a:r>
            <a:endParaRPr lang="en-GB" sz="1400" dirty="0">
              <a:solidFill>
                <a:schemeClr val="bg1">
                  <a:lumMod val="50000"/>
                  <a:lumOff val="50000"/>
                </a:schemeClr>
              </a:solidFill>
              <a:effectLst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52DBEC-1991-F749-B30B-16FC7E1BC556}"/>
              </a:ext>
            </a:extLst>
          </p:cNvPr>
          <p:cNvSpPr/>
          <p:nvPr/>
        </p:nvSpPr>
        <p:spPr>
          <a:xfrm>
            <a:off x="1389330" y="5103382"/>
            <a:ext cx="21383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chemeClr val="bg1">
                    <a:lumMod val="50000"/>
                    <a:lumOff val="50000"/>
                  </a:schemeClr>
                </a:solidFill>
                <a:latin typeface="Calibri" panose="020F0502020204030204" pitchFamily="34" charset="0"/>
              </a:rPr>
              <a:t>Data is encrypted – The network uses secure sockets </a:t>
            </a:r>
            <a:endParaRPr lang="en-GB" sz="1400" dirty="0">
              <a:solidFill>
                <a:schemeClr val="bg1">
                  <a:lumMod val="50000"/>
                  <a:lumOff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35636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FF152-DEEF-3242-A92C-07CA66B13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0225" y="30068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5000" dirty="0"/>
              <a:t>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9BB6EB-F4F7-2342-AF03-1A25BE444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977" y="1864615"/>
            <a:ext cx="4911608" cy="3401866"/>
          </a:xfrm>
          <a:prstGeom prst="rect">
            <a:avLst/>
          </a:prstGeom>
        </p:spPr>
      </p:pic>
      <p:pic>
        <p:nvPicPr>
          <p:cNvPr id="3073" name="Picture 1" descr="page41image36462928">
            <a:extLst>
              <a:ext uri="{FF2B5EF4-FFF2-40B4-BE49-F238E27FC236}">
                <a16:creationId xmlns:a16="http://schemas.microsoft.com/office/drawing/2014/main" id="{E50AB125-778E-5440-B52C-6E9F842FB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160" y="1864615"/>
            <a:ext cx="4382064" cy="3401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CB1686-D1D8-494E-A440-EE76552168F1}"/>
              </a:ext>
            </a:extLst>
          </p:cNvPr>
          <p:cNvSpPr txBox="1"/>
          <p:nvPr/>
        </p:nvSpPr>
        <p:spPr>
          <a:xfrm>
            <a:off x="5937585" y="2965383"/>
            <a:ext cx="8002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644253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6A091F-229F-F846-BC93-859B6FB7D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655" y="1393371"/>
            <a:ext cx="8877936" cy="405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522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AA493-076D-C543-BC73-5C42704BE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9427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Training program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C3C565-2A57-1842-8549-9FA8509CB399}"/>
              </a:ext>
            </a:extLst>
          </p:cNvPr>
          <p:cNvSpPr txBox="1"/>
          <p:nvPr/>
        </p:nvSpPr>
        <p:spPr>
          <a:xfrm>
            <a:off x="3184896" y="1217008"/>
            <a:ext cx="5819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Black box testing allowed flaws to show in the existing system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425DA2-069D-334B-9A28-7CD9BCDD22D8}"/>
              </a:ext>
            </a:extLst>
          </p:cNvPr>
          <p:cNvSpPr txBox="1"/>
          <p:nvPr/>
        </p:nvSpPr>
        <p:spPr>
          <a:xfrm>
            <a:off x="874713" y="2339185"/>
            <a:ext cx="294602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/>
              <a:t>ISSUES ARRISEN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Data collected is unique to every individual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GB" sz="2000" dirty="0"/>
              <a:t>Device inconsistent – Unable to pick up on all signals the brain was sending which resulted in the numerical value being 0 </a:t>
            </a:r>
          </a:p>
          <a:p>
            <a:pPr marL="342900" indent="-342900">
              <a:buFont typeface="+mj-lt"/>
              <a:buAutoNum type="arabicPeriod"/>
            </a:pPr>
            <a:endParaRPr lang="en-GB" sz="2000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Difficult concept to grasp </a:t>
            </a:r>
            <a:endParaRPr lang="en-GB" sz="2000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8546AE-A235-844D-AE2D-038583EEB3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551"/>
          <a:stretch/>
        </p:blipFill>
        <p:spPr>
          <a:xfrm>
            <a:off x="4057808" y="2076882"/>
            <a:ext cx="5202925" cy="4380363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51BD4FE-B71A-3748-A9C2-F45569DDD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8133" y="3902685"/>
            <a:ext cx="4142632" cy="236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057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FE33A-0F27-294D-90F6-DBFBB63CA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99939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API - </a:t>
            </a:r>
            <a:r>
              <a:rPr lang="en-GB" dirty="0"/>
              <a:t>application programming interface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EAFC36-69B1-1742-ACEA-34B964876A46}"/>
              </a:ext>
            </a:extLst>
          </p:cNvPr>
          <p:cNvSpPr/>
          <p:nvPr/>
        </p:nvSpPr>
        <p:spPr>
          <a:xfrm>
            <a:off x="1516276" y="1753840"/>
            <a:ext cx="21118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/>
              <a:t>Method is visible -called from other objects (anywhere)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120B7E-21CA-2F4F-B689-8191451E0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4369" y="1431941"/>
            <a:ext cx="3873572" cy="493095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2E82DC2-A4F3-1441-A209-48FE8D5E9750}"/>
              </a:ext>
            </a:extLst>
          </p:cNvPr>
          <p:cNvCxnSpPr>
            <a:cxnSpLocks/>
          </p:cNvCxnSpPr>
          <p:nvPr/>
        </p:nvCxnSpPr>
        <p:spPr>
          <a:xfrm flipV="1">
            <a:off x="3383280" y="1668097"/>
            <a:ext cx="1078095" cy="1607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952F9CB-A9B1-D447-9767-49C4BB5D2467}"/>
              </a:ext>
            </a:extLst>
          </p:cNvPr>
          <p:cNvSpPr/>
          <p:nvPr/>
        </p:nvSpPr>
        <p:spPr>
          <a:xfrm>
            <a:off x="1544940" y="3990365"/>
            <a:ext cx="235743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Method associated with class - Static method can then be used without creating an object of the class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420CF9-C3C4-9748-8AD1-9C51B051C925}"/>
              </a:ext>
            </a:extLst>
          </p:cNvPr>
          <p:cNvCxnSpPr>
            <a:cxnSpLocks/>
          </p:cNvCxnSpPr>
          <p:nvPr/>
        </p:nvCxnSpPr>
        <p:spPr>
          <a:xfrm flipV="1">
            <a:off x="2723658" y="1738456"/>
            <a:ext cx="2212772" cy="21875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C01D9-AF90-5D4E-89DC-0DE792A38D38}"/>
              </a:ext>
            </a:extLst>
          </p:cNvPr>
          <p:cNvSpPr/>
          <p:nvPr/>
        </p:nvSpPr>
        <p:spPr>
          <a:xfrm>
            <a:off x="2659966" y="1023955"/>
            <a:ext cx="1675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 No return value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6EDAB2-FE34-FF4F-9A4A-FA1665F753D2}"/>
              </a:ext>
            </a:extLst>
          </p:cNvPr>
          <p:cNvCxnSpPr>
            <a:cxnSpLocks/>
          </p:cNvCxnSpPr>
          <p:nvPr/>
        </p:nvCxnSpPr>
        <p:spPr>
          <a:xfrm>
            <a:off x="4318939" y="1245683"/>
            <a:ext cx="1038672" cy="3580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BB3FD83-BDBB-DC4D-ACF1-2278D09A51C1}"/>
              </a:ext>
            </a:extLst>
          </p:cNvPr>
          <p:cNvSpPr/>
          <p:nvPr/>
        </p:nvSpPr>
        <p:spPr>
          <a:xfrm>
            <a:off x="8937171" y="4267364"/>
            <a:ext cx="19117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/>
              <a:t>Main methods for phidgets all under a method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5218166-51ED-104F-8797-37C8D362D4F3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7621875" y="3658253"/>
            <a:ext cx="1315296" cy="10707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510EFEF-BCF3-6941-BB45-780F70914F55}"/>
              </a:ext>
            </a:extLst>
          </p:cNvPr>
          <p:cNvCxnSpPr>
            <a:cxnSpLocks/>
          </p:cNvCxnSpPr>
          <p:nvPr/>
        </p:nvCxnSpPr>
        <p:spPr>
          <a:xfrm flipH="1">
            <a:off x="7621875" y="4884982"/>
            <a:ext cx="1315296" cy="9410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D457F55-1C23-2A43-929B-1D63758644D9}"/>
              </a:ext>
            </a:extLst>
          </p:cNvPr>
          <p:cNvSpPr txBox="1"/>
          <p:nvPr/>
        </p:nvSpPr>
        <p:spPr>
          <a:xfrm>
            <a:off x="8293264" y="1296619"/>
            <a:ext cx="30638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Class-based APIs (object oriented)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Includes basic syntax and primitive types. 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Classes in the Java API provide strings, arrays 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4428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4557</TotalTime>
  <Words>422</Words>
  <Application>Microsoft Macintosh PowerPoint</Application>
  <PresentationFormat>Widescreen</PresentationFormat>
  <Paragraphs>83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Tw Cen MT</vt:lpstr>
      <vt:lpstr>Circuit</vt:lpstr>
      <vt:lpstr>DEVELOP A SOFTWARE TO ENHANCE CONTROL FOR PHYSICALLY CHALLENGED INDIVIDUALS IN A SMART HOME ENVIRONMENT. </vt:lpstr>
      <vt:lpstr>AIMS AND OBJECTIVES</vt:lpstr>
      <vt:lpstr>DESIGN</vt:lpstr>
      <vt:lpstr>PowerPoint Presentation</vt:lpstr>
      <vt:lpstr>PowerPoint Presentation</vt:lpstr>
      <vt:lpstr>IMPLEMENTATION</vt:lpstr>
      <vt:lpstr>PowerPoint Presentation</vt:lpstr>
      <vt:lpstr>Training program</vt:lpstr>
      <vt:lpstr>API - application programming interface</vt:lpstr>
      <vt:lpstr>PowerPoint Presentation</vt:lpstr>
      <vt:lpstr>PowerPoint Presentation</vt:lpstr>
      <vt:lpstr>Mobile application</vt:lpstr>
      <vt:lpstr>PowerPoint Presentation</vt:lpstr>
      <vt:lpstr>BLACK BOX TESTING</vt:lpstr>
      <vt:lpstr>WHITE BOX TESTING</vt:lpstr>
      <vt:lpstr>QUESTIONNAIRE</vt:lpstr>
      <vt:lpstr>CONCLUSION</vt:lpstr>
      <vt:lpstr>WHAT WOULD I DO DIFFERENTLY?</vt:lpstr>
      <vt:lpstr>What's next?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 A SOFTWARE TO ENHANCE CONTROL FOR PHYSICALLY CHALLENGED INDIVIDUALS IN A SMART HOME ENVIRONMENT. </dc:title>
  <dc:creator>Iqra Iqbal</dc:creator>
  <cp:lastModifiedBy>Iqra Iqbal</cp:lastModifiedBy>
  <cp:revision>17</cp:revision>
  <dcterms:created xsi:type="dcterms:W3CDTF">2019-04-23T19:10:46Z</dcterms:created>
  <dcterms:modified xsi:type="dcterms:W3CDTF">2020-03-04T20:57:25Z</dcterms:modified>
</cp:coreProperties>
</file>